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3.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p:sldMasterIdLst>
    <p:sldMasterId id="2147483648" r:id="rId4"/>
    <p:sldMasterId id="2147483682" r:id="rId5"/>
    <p:sldMasterId id="2147483699" r:id="rId6"/>
    <p:sldMasterId id="2147483716" r:id="rId7"/>
  </p:sldMasterIdLst>
  <p:notesMasterIdLst>
    <p:notesMasterId r:id="rId24"/>
  </p:notesMasterIdLst>
  <p:sldIdLst>
    <p:sldId id="256" r:id="rId8"/>
    <p:sldId id="276" r:id="rId9"/>
    <p:sldId id="278" r:id="rId10"/>
    <p:sldId id="300" r:id="rId11"/>
    <p:sldId id="301" r:id="rId12"/>
    <p:sldId id="297" r:id="rId13"/>
    <p:sldId id="284" r:id="rId14"/>
    <p:sldId id="302" r:id="rId15"/>
    <p:sldId id="285" r:id="rId16"/>
    <p:sldId id="283" r:id="rId17"/>
    <p:sldId id="303" r:id="rId18"/>
    <p:sldId id="286" r:id="rId19"/>
    <p:sldId id="304" r:id="rId20"/>
    <p:sldId id="298" r:id="rId21"/>
    <p:sldId id="296" r:id="rId22"/>
    <p:sldId id="299" r:id="rId23"/>
  </p:sldIdLst>
  <p:sldSz cx="12192000" cy="6858000"/>
  <p:notesSz cx="6858000" cy="9144000"/>
  <p:embeddedFontLst>
    <p:embeddedFont>
      <p:font typeface="Aharoni" panose="02010803020104030203" pitchFamily="2" charset="-79"/>
      <p:bold r:id="rId25"/>
    </p:embeddedFont>
    <p:embeddedFont>
      <p:font typeface="Assistant ExtraBold" panose="00000900000000000000" charset="-79"/>
      <p:bold r:id="rId26"/>
    </p:embeddedFont>
    <p:embeddedFont>
      <p:font typeface="Calibri" panose="020F0502020204030204" pitchFamily="34" charset="0"/>
      <p:regular r:id="rId27"/>
      <p:bold r:id="rId28"/>
      <p:italic r:id="rId29"/>
      <p:boldItalic r:id="rId30"/>
    </p:embeddedFont>
    <p:embeddedFont>
      <p:font typeface="Effra Light" panose="020B0604020202020204" charset="0"/>
      <p:regular r:id="rId31"/>
      <p:italic r:id="rId32"/>
    </p:embeddedFont>
    <p:embeddedFont>
      <p:font typeface="Fb Poza" panose="02020803050405020304" charset="-79"/>
      <p:regular r:id="rId33"/>
      <p:bold r:id="rId34"/>
    </p:embeddedFont>
  </p:embeddedFontLst>
  <p:defaultTextStyle>
    <a:defPPr>
      <a:defRPr lang="he-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064" userDrawn="1">
          <p15:clr>
            <a:srgbClr val="A4A3A4"/>
          </p15:clr>
        </p15:guide>
        <p15:guide id="2" pos="3840" userDrawn="1">
          <p15:clr>
            <a:srgbClr val="A4A3A4"/>
          </p15:clr>
        </p15:guide>
        <p15:guide id="3" pos="1368" userDrawn="1">
          <p15:clr>
            <a:srgbClr val="A4A3A4"/>
          </p15:clr>
        </p15:guide>
        <p15:guide id="4" pos="9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0193F"/>
    <a:srgbClr val="4C3F6C"/>
    <a:srgbClr val="1E0178"/>
    <a:srgbClr val="2A0879"/>
    <a:srgbClr val="49AAA6"/>
    <a:srgbClr val="DD0848"/>
    <a:srgbClr val="F8A814"/>
    <a:srgbClr val="DE0D49"/>
    <a:srgbClr val="210278"/>
    <a:srgbClr val="FFDB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1682" autoAdjust="0"/>
    <p:restoredTop sz="94660"/>
  </p:normalViewPr>
  <p:slideViewPr>
    <p:cSldViewPr snapToGrid="0" showGuides="1">
      <p:cViewPr varScale="1">
        <p:scale>
          <a:sx n="113" d="100"/>
          <a:sy n="113" d="100"/>
        </p:scale>
        <p:origin x="126" y="138"/>
      </p:cViewPr>
      <p:guideLst>
        <p:guide orient="horz" pos="2064"/>
        <p:guide pos="3840"/>
        <p:guide pos="1368"/>
        <p:guide pos="96"/>
      </p:guideLst>
    </p:cSldViewPr>
  </p:slideViewPr>
  <p:notesTextViewPr>
    <p:cViewPr>
      <p:scale>
        <a:sx n="1" d="1"/>
        <a:sy n="1" d="1"/>
      </p:scale>
      <p:origin x="0" y="0"/>
    </p:cViewPr>
  </p:notesTextViewPr>
  <p:sorterViewPr>
    <p:cViewPr>
      <p:scale>
        <a:sx n="150" d="100"/>
        <a:sy n="150" d="100"/>
      </p:scale>
      <p:origin x="0" y="-204"/>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font" Target="fonts/font2.fntdata"/><Relationship Id="rId21" Type="http://schemas.openxmlformats.org/officeDocument/2006/relationships/slide" Target="slides/slide14.xml"/><Relationship Id="rId34" Type="http://schemas.openxmlformats.org/officeDocument/2006/relationships/font" Target="fonts/font10.fntdata"/><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font" Target="fonts/font5.fntdata"/><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font" Target="fonts/font4.fntdata"/><Relationship Id="rId36" Type="http://schemas.openxmlformats.org/officeDocument/2006/relationships/viewProps" Target="viewProps.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font" Target="fonts/font7.fntdata"/><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presProps" Target="presProps.xml"/><Relationship Id="rId8" Type="http://schemas.openxmlformats.org/officeDocument/2006/relationships/slide" Target="slides/slide1.xml"/><Relationship Id="rId3" Type="http://schemas.openxmlformats.org/officeDocument/2006/relationships/customXml" Target="../customXml/item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r">
              <a:defRPr sz="1200"/>
            </a:lvl1pPr>
          </a:lstStyle>
          <a:p>
            <a:endParaRPr lang="he-I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l">
              <a:defRPr sz="1200"/>
            </a:lvl1pPr>
          </a:lstStyle>
          <a:p>
            <a:fld id="{85A1A36A-6443-4BB6-B8D3-8DF1031F311E}" type="datetimeFigureOut">
              <a:rPr lang="he-IL" smtClean="0"/>
              <a:t>כ"ג/אדר/תשפ"ג</a:t>
            </a:fld>
            <a:endParaRPr lang="he-I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he-I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r">
              <a:defRPr sz="1200"/>
            </a:lvl1pPr>
          </a:lstStyle>
          <a:p>
            <a:endParaRPr lang="he-I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l">
              <a:defRPr sz="1200"/>
            </a:lvl1pPr>
          </a:lstStyle>
          <a:p>
            <a:fld id="{70A1361E-7B7F-40FB-A39E-AFA75568216F}" type="slidenum">
              <a:rPr lang="he-IL" smtClean="0"/>
              <a:t>‹#›</a:t>
            </a:fld>
            <a:endParaRPr lang="he-IL"/>
          </a:p>
        </p:txBody>
      </p:sp>
    </p:spTree>
    <p:extLst>
      <p:ext uri="{BB962C8B-B14F-4D97-AF65-F5344CB8AC3E}">
        <p14:creationId xmlns:p14="http://schemas.microsoft.com/office/powerpoint/2010/main" val="1330196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מלבן 21"/>
          <p:cNvSpPr/>
          <p:nvPr/>
        </p:nvSpPr>
        <p:spPr>
          <a:xfrm>
            <a:off x="2204864" y="467544"/>
            <a:ext cx="2736304" cy="1712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1200"/>
          </a:p>
        </p:txBody>
      </p:sp>
      <p:sp>
        <p:nvSpPr>
          <p:cNvPr id="8" name="Notes Placeholder 7"/>
          <p:cNvSpPr>
            <a:spLocks noGrp="1"/>
          </p:cNvSpPr>
          <p:nvPr>
            <p:ph type="body" idx="1"/>
          </p:nvPr>
        </p:nvSpPr>
        <p:spPr>
          <a:xfrm>
            <a:off x="714356" y="4343400"/>
            <a:ext cx="5486400" cy="4114800"/>
          </a:xfrm>
        </p:spPr>
        <p:txBody>
          <a:bodyPr/>
          <a:lstStyle/>
          <a:p>
            <a:endParaRPr lang="en-US" dirty="0">
              <a:cs typeface="+mn-cs"/>
            </a:endParaRPr>
          </a:p>
        </p:txBody>
      </p:sp>
    </p:spTree>
    <p:extLst>
      <p:ext uri="{BB962C8B-B14F-4D97-AF65-F5344CB8AC3E}">
        <p14:creationId xmlns:p14="http://schemas.microsoft.com/office/powerpoint/2010/main" val="34054270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normAutofit/>
          </a:bodyPr>
          <a:lstStyle/>
          <a:p>
            <a:endParaRPr lang="he-IL"/>
          </a:p>
        </p:txBody>
      </p:sp>
    </p:spTree>
    <p:extLst>
      <p:ext uri="{BB962C8B-B14F-4D97-AF65-F5344CB8AC3E}">
        <p14:creationId xmlns:p14="http://schemas.microsoft.com/office/powerpoint/2010/main" val="13033551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normAutofit/>
          </a:bodyPr>
          <a:lstStyle/>
          <a:p>
            <a:endParaRPr lang="he-IL"/>
          </a:p>
        </p:txBody>
      </p:sp>
    </p:spTree>
    <p:extLst>
      <p:ext uri="{BB962C8B-B14F-4D97-AF65-F5344CB8AC3E}">
        <p14:creationId xmlns:p14="http://schemas.microsoft.com/office/powerpoint/2010/main" val="37814086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normAutofit/>
          </a:bodyPr>
          <a:lstStyle/>
          <a:p>
            <a:endParaRPr lang="he-IL"/>
          </a:p>
        </p:txBody>
      </p:sp>
    </p:spTree>
    <p:extLst>
      <p:ext uri="{BB962C8B-B14F-4D97-AF65-F5344CB8AC3E}">
        <p14:creationId xmlns:p14="http://schemas.microsoft.com/office/powerpoint/2010/main" val="16283103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normAutofit/>
          </a:bodyPr>
          <a:lstStyle/>
          <a:p>
            <a:endParaRPr lang="he-IL"/>
          </a:p>
        </p:txBody>
      </p:sp>
    </p:spTree>
    <p:extLst>
      <p:ext uri="{BB962C8B-B14F-4D97-AF65-F5344CB8AC3E}">
        <p14:creationId xmlns:p14="http://schemas.microsoft.com/office/powerpoint/2010/main" val="35780970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normAutofit/>
          </a:bodyPr>
          <a:lstStyle/>
          <a:p>
            <a:endParaRPr lang="he-IL"/>
          </a:p>
        </p:txBody>
      </p:sp>
    </p:spTree>
    <p:extLst>
      <p:ext uri="{BB962C8B-B14F-4D97-AF65-F5344CB8AC3E}">
        <p14:creationId xmlns:p14="http://schemas.microsoft.com/office/powerpoint/2010/main" val="12234516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normAutofit/>
          </a:bodyPr>
          <a:lstStyle/>
          <a:p>
            <a:endParaRPr lang="he-IL"/>
          </a:p>
        </p:txBody>
      </p:sp>
    </p:spTree>
    <p:extLst>
      <p:ext uri="{BB962C8B-B14F-4D97-AF65-F5344CB8AC3E}">
        <p14:creationId xmlns:p14="http://schemas.microsoft.com/office/powerpoint/2010/main" val="24545420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normAutofit/>
          </a:bodyPr>
          <a:lstStyle/>
          <a:p>
            <a:endParaRPr lang="he-IL"/>
          </a:p>
        </p:txBody>
      </p:sp>
    </p:spTree>
    <p:extLst>
      <p:ext uri="{BB962C8B-B14F-4D97-AF65-F5344CB8AC3E}">
        <p14:creationId xmlns:p14="http://schemas.microsoft.com/office/powerpoint/2010/main" val="9353858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normAutofit/>
          </a:bodyPr>
          <a:lstStyle/>
          <a:p>
            <a:endParaRPr lang="he-IL"/>
          </a:p>
        </p:txBody>
      </p:sp>
    </p:spTree>
    <p:extLst>
      <p:ext uri="{BB962C8B-B14F-4D97-AF65-F5344CB8AC3E}">
        <p14:creationId xmlns:p14="http://schemas.microsoft.com/office/powerpoint/2010/main" val="165676075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14.png"/><Relationship Id="rId2" Type="http://schemas.openxmlformats.org/officeDocument/2006/relationships/image" Target="../media/image10.png"/><Relationship Id="rId1" Type="http://schemas.openxmlformats.org/officeDocument/2006/relationships/slideMaster" Target="../slideMasters/slideMaster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Layouts/_rels/slideLayout15.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14.png"/><Relationship Id="rId2" Type="http://schemas.openxmlformats.org/officeDocument/2006/relationships/image" Target="../media/image10.png"/><Relationship Id="rId1" Type="http://schemas.openxmlformats.org/officeDocument/2006/relationships/slideMaster" Target="../slideMasters/slideMaster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Layouts/_rels/slideLayout16.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14.png"/><Relationship Id="rId2" Type="http://schemas.openxmlformats.org/officeDocument/2006/relationships/image" Target="../media/image10.png"/><Relationship Id="rId1" Type="http://schemas.openxmlformats.org/officeDocument/2006/relationships/slideMaster" Target="../slideMasters/slideMaster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2.xml"/><Relationship Id="rId4" Type="http://schemas.openxmlformats.org/officeDocument/2006/relationships/image" Target="../media/image5.sv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6.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jpg"/><Relationship Id="rId1" Type="http://schemas.openxmlformats.org/officeDocument/2006/relationships/slideMaster" Target="../slideMasters/slideMaster2.xml"/><Relationship Id="rId4" Type="http://schemas.openxmlformats.org/officeDocument/2006/relationships/image" Target="../media/image5.sv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jpg"/><Relationship Id="rId1" Type="http://schemas.openxmlformats.org/officeDocument/2006/relationships/slideMaster" Target="../slideMasters/slideMaster2.xml"/><Relationship Id="rId4" Type="http://schemas.openxmlformats.org/officeDocument/2006/relationships/image" Target="../media/image5.sv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jpg"/><Relationship Id="rId1" Type="http://schemas.openxmlformats.org/officeDocument/2006/relationships/slideMaster" Target="../slideMasters/slideMaster2.xml"/><Relationship Id="rId4" Type="http://schemas.openxmlformats.org/officeDocument/2006/relationships/image" Target="../media/image5.sv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3.xml"/><Relationship Id="rId4" Type="http://schemas.openxmlformats.org/officeDocument/2006/relationships/image" Target="../media/image5.sv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 Id="rId4" Type="http://schemas.openxmlformats.org/officeDocument/2006/relationships/image" Target="../media/image6.pn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jpg"/><Relationship Id="rId1" Type="http://schemas.openxmlformats.org/officeDocument/2006/relationships/slideMaster" Target="../slideMasters/slideMaster3.xml"/><Relationship Id="rId4" Type="http://schemas.openxmlformats.org/officeDocument/2006/relationships/image" Target="../media/image5.sv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jpg"/><Relationship Id="rId1" Type="http://schemas.openxmlformats.org/officeDocument/2006/relationships/slideMaster" Target="../slideMasters/slideMaster3.xml"/><Relationship Id="rId4" Type="http://schemas.openxmlformats.org/officeDocument/2006/relationships/image" Target="../media/image5.sv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jpg"/><Relationship Id="rId1" Type="http://schemas.openxmlformats.org/officeDocument/2006/relationships/slideMaster" Target="../slideMasters/slideMaster3.xml"/><Relationship Id="rId4" Type="http://schemas.openxmlformats.org/officeDocument/2006/relationships/image" Target="../media/image5.sv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3.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3.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3.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jpg"/><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4.xml"/><Relationship Id="rId4" Type="http://schemas.openxmlformats.org/officeDocument/2006/relationships/image" Target="../media/image5.sv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4.xml"/><Relationship Id="rId4" Type="http://schemas.openxmlformats.org/officeDocument/2006/relationships/image" Target="../media/image6.png"/></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jpg"/><Relationship Id="rId1" Type="http://schemas.openxmlformats.org/officeDocument/2006/relationships/slideMaster" Target="../slideMasters/slideMaster4.xml"/><Relationship Id="rId4" Type="http://schemas.openxmlformats.org/officeDocument/2006/relationships/image" Target="../media/image5.svg"/></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jpg"/><Relationship Id="rId1" Type="http://schemas.openxmlformats.org/officeDocument/2006/relationships/slideMaster" Target="../slideMasters/slideMaster4.xml"/><Relationship Id="rId4" Type="http://schemas.openxmlformats.org/officeDocument/2006/relationships/image" Target="../media/image5.svg"/></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jpg"/><Relationship Id="rId1" Type="http://schemas.openxmlformats.org/officeDocument/2006/relationships/slideMaster" Target="../slideMasters/slideMaster4.xml"/><Relationship Id="rId4" Type="http://schemas.openxmlformats.org/officeDocument/2006/relationships/image" Target="../media/image5.sv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4.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4.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4.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jpg"/><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35" name="Graphic 34">
            <a:extLst>
              <a:ext uri="{FF2B5EF4-FFF2-40B4-BE49-F238E27FC236}">
                <a16:creationId xmlns:a16="http://schemas.microsoft.com/office/drawing/2014/main" id="{651A81CB-A755-4ECD-BCD0-355876EFD7B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65895" y="169862"/>
            <a:ext cx="11873703" cy="6510338"/>
          </a:xfrm>
          <a:prstGeom prst="rect">
            <a:avLst/>
          </a:prstGeom>
        </p:spPr>
      </p:pic>
      <p:sp>
        <p:nvSpPr>
          <p:cNvPr id="2" name="Title 1">
            <a:extLst>
              <a:ext uri="{FF2B5EF4-FFF2-40B4-BE49-F238E27FC236}">
                <a16:creationId xmlns:a16="http://schemas.microsoft.com/office/drawing/2014/main" id="{5EA5EB60-2522-4557-9027-74F2D170EDDE}"/>
              </a:ext>
            </a:extLst>
          </p:cNvPr>
          <p:cNvSpPr>
            <a:spLocks noGrp="1"/>
          </p:cNvSpPr>
          <p:nvPr>
            <p:ph type="ctrTitle" hasCustomPrompt="1"/>
          </p:nvPr>
        </p:nvSpPr>
        <p:spPr>
          <a:xfrm>
            <a:off x="2641763" y="-575112"/>
            <a:ext cx="9144000" cy="2387600"/>
          </a:xfrm>
        </p:spPr>
        <p:txBody>
          <a:bodyPr anchor="b">
            <a:normAutofit/>
          </a:bodyPr>
          <a:lstStyle>
            <a:lvl1pPr algn="r">
              <a:defRPr lang="he-IL" sz="7200" kern="1200">
                <a:solidFill>
                  <a:srgbClr val="180742"/>
                </a:solidFill>
                <a:latin typeface="Arial" panose="020B0604020202020204" pitchFamily="34" charset="0"/>
                <a:ea typeface="+mn-ea"/>
                <a:cs typeface="Arial" panose="020B0604020202020204" pitchFamily="34" charset="0"/>
              </a:defRPr>
            </a:lvl1pPr>
          </a:lstStyle>
          <a:p>
            <a:r>
              <a:rPr lang="he-IL" dirty="0"/>
              <a:t>כותרת </a:t>
            </a:r>
          </a:p>
        </p:txBody>
      </p:sp>
      <p:sp>
        <p:nvSpPr>
          <p:cNvPr id="3" name="Subtitle 2">
            <a:extLst>
              <a:ext uri="{FF2B5EF4-FFF2-40B4-BE49-F238E27FC236}">
                <a16:creationId xmlns:a16="http://schemas.microsoft.com/office/drawing/2014/main" id="{78EE682C-6205-4E7B-B4CB-F9BF70AB5DDF}"/>
              </a:ext>
            </a:extLst>
          </p:cNvPr>
          <p:cNvSpPr>
            <a:spLocks noGrp="1"/>
          </p:cNvSpPr>
          <p:nvPr>
            <p:ph type="subTitle" idx="1" hasCustomPrompt="1"/>
          </p:nvPr>
        </p:nvSpPr>
        <p:spPr>
          <a:xfrm>
            <a:off x="2632238" y="1829967"/>
            <a:ext cx="9144000" cy="1655762"/>
          </a:xfrm>
        </p:spPr>
        <p:txBody>
          <a:bodyPr>
            <a:normAutofit/>
          </a:bodyPr>
          <a:lstStyle>
            <a:lvl1pPr marL="0" indent="0" algn="r">
              <a:buNone/>
              <a:defRPr lang="he-IL" sz="2400" kern="1200">
                <a:solidFill>
                  <a:srgbClr val="180742"/>
                </a:solidFill>
                <a:latin typeface="Arial" panose="020B0604020202020204" pitchFamily="34" charset="0"/>
                <a:ea typeface="+mn-ea"/>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he-IL" dirty="0"/>
              <a:t>תת כותרת</a:t>
            </a:r>
          </a:p>
        </p:txBody>
      </p:sp>
      <p:sp>
        <p:nvSpPr>
          <p:cNvPr id="5" name="Footer Placeholder 4">
            <a:extLst>
              <a:ext uri="{FF2B5EF4-FFF2-40B4-BE49-F238E27FC236}">
                <a16:creationId xmlns:a16="http://schemas.microsoft.com/office/drawing/2014/main" id="{C8A0F302-215A-46B9-9984-AA7CD57497B2}"/>
              </a:ext>
            </a:extLst>
          </p:cNvPr>
          <p:cNvSpPr>
            <a:spLocks noGrp="1"/>
          </p:cNvSpPr>
          <p:nvPr>
            <p:ph type="ftr" sz="quarter" idx="11"/>
          </p:nvPr>
        </p:nvSpPr>
        <p:spPr>
          <a:xfrm>
            <a:off x="2880360" y="6045637"/>
            <a:ext cx="8337178" cy="365125"/>
          </a:xfrm>
        </p:spPr>
        <p:txBody>
          <a:bodyPr/>
          <a:lstStyle>
            <a:lvl1pPr>
              <a:defRPr lang="he-IL" sz="1400" kern="1200">
                <a:solidFill>
                  <a:srgbClr val="180742"/>
                </a:solidFill>
                <a:latin typeface="Arial" panose="020B0604020202020204" pitchFamily="34" charset="0"/>
                <a:ea typeface="+mn-ea"/>
                <a:cs typeface="Arial" panose="020B0604020202020204" pitchFamily="34" charset="0"/>
              </a:defRPr>
            </a:lvl1pPr>
          </a:lstStyle>
          <a:p>
            <a:pPr algn="r"/>
            <a:r>
              <a:rPr lang="he-IL" dirty="0"/>
              <a:t>פרזנטציית בוגרי קורס רוקחים עולם</a:t>
            </a:r>
          </a:p>
        </p:txBody>
      </p:sp>
      <p:sp>
        <p:nvSpPr>
          <p:cNvPr id="6" name="Slide Number Placeholder 5">
            <a:extLst>
              <a:ext uri="{FF2B5EF4-FFF2-40B4-BE49-F238E27FC236}">
                <a16:creationId xmlns:a16="http://schemas.microsoft.com/office/drawing/2014/main" id="{87A2844B-25EA-4DED-94BC-5E621DEFA152}"/>
              </a:ext>
            </a:extLst>
          </p:cNvPr>
          <p:cNvSpPr>
            <a:spLocks noGrp="1"/>
          </p:cNvSpPr>
          <p:nvPr>
            <p:ph type="sldNum" sz="quarter" idx="12"/>
          </p:nvPr>
        </p:nvSpPr>
        <p:spPr>
          <a:xfrm>
            <a:off x="11284573" y="6102450"/>
            <a:ext cx="522852" cy="365125"/>
          </a:xfrm>
        </p:spPr>
        <p:txBody>
          <a:bodyPr/>
          <a:lstStyle>
            <a:lvl1pPr algn="ctr">
              <a:defRPr lang="he-IL" sz="2400" kern="1200" smtClean="0">
                <a:solidFill>
                  <a:srgbClr val="180742"/>
                </a:solidFill>
                <a:latin typeface="Arial" panose="020B0604020202020204" pitchFamily="34" charset="0"/>
                <a:ea typeface="+mn-ea"/>
                <a:cs typeface="Arial" panose="020B0604020202020204" pitchFamily="34" charset="0"/>
              </a:defRPr>
            </a:lvl1pPr>
          </a:lstStyle>
          <a:p>
            <a:fld id="{57FEA30E-7E37-483E-B2FA-D24B6D6CA64C}" type="slidenum">
              <a:rPr lang="en-IL" smtClean="0"/>
              <a:pPr/>
              <a:t>‹#›</a:t>
            </a:fld>
            <a:endParaRPr lang="en-IL" dirty="0"/>
          </a:p>
        </p:txBody>
      </p:sp>
      <p:grpSp>
        <p:nvGrpSpPr>
          <p:cNvPr id="7" name="Group 6">
            <a:extLst>
              <a:ext uri="{FF2B5EF4-FFF2-40B4-BE49-F238E27FC236}">
                <a16:creationId xmlns:a16="http://schemas.microsoft.com/office/drawing/2014/main" id="{2DA4C6EA-EC32-4532-9178-D09B73397FEC}"/>
              </a:ext>
            </a:extLst>
          </p:cNvPr>
          <p:cNvGrpSpPr/>
          <p:nvPr userDrawn="1"/>
        </p:nvGrpSpPr>
        <p:grpSpPr>
          <a:xfrm>
            <a:off x="506604" y="6185703"/>
            <a:ext cx="976009" cy="281872"/>
            <a:chOff x="10462987" y="504825"/>
            <a:chExt cx="1263422" cy="364877"/>
          </a:xfrm>
        </p:grpSpPr>
        <p:sp>
          <p:nvSpPr>
            <p:cNvPr id="8" name="Freeform: Shape 7">
              <a:extLst>
                <a:ext uri="{FF2B5EF4-FFF2-40B4-BE49-F238E27FC236}">
                  <a16:creationId xmlns:a16="http://schemas.microsoft.com/office/drawing/2014/main" id="{11982719-A02B-4FDA-B043-22E9C0790223}"/>
                </a:ext>
              </a:extLst>
            </p:cNvPr>
            <p:cNvSpPr/>
            <p:nvPr/>
          </p:nvSpPr>
          <p:spPr>
            <a:xfrm>
              <a:off x="10464470" y="515912"/>
              <a:ext cx="97466" cy="169384"/>
            </a:xfrm>
            <a:custGeom>
              <a:avLst/>
              <a:gdLst>
                <a:gd name="connsiteX0" fmla="*/ 46988 w 72023"/>
                <a:gd name="connsiteY0" fmla="*/ -424 h 125167"/>
                <a:gd name="connsiteX1" fmla="*/ 71378 w 72023"/>
                <a:gd name="connsiteY1" fmla="*/ -424 h 125167"/>
                <a:gd name="connsiteX2" fmla="*/ 71378 w 72023"/>
                <a:gd name="connsiteY2" fmla="*/ 72175 h 125167"/>
                <a:gd name="connsiteX3" fmla="*/ 50931 w 72023"/>
                <a:gd name="connsiteY3" fmla="*/ 105403 h 125167"/>
                <a:gd name="connsiteX4" fmla="*/ -646 w 72023"/>
                <a:gd name="connsiteY4" fmla="*/ 124744 h 125167"/>
                <a:gd name="connsiteX5" fmla="*/ -646 w 72023"/>
                <a:gd name="connsiteY5" fmla="*/ 102234 h 125167"/>
                <a:gd name="connsiteX6" fmla="*/ 15487 w 72023"/>
                <a:gd name="connsiteY6" fmla="*/ 96039 h 125167"/>
                <a:gd name="connsiteX7" fmla="*/ 842 w 72023"/>
                <a:gd name="connsiteY7" fmla="*/ -424 h 125167"/>
                <a:gd name="connsiteX8" fmla="*/ 26526 w 72023"/>
                <a:gd name="connsiteY8" fmla="*/ -424 h 125167"/>
                <a:gd name="connsiteX9" fmla="*/ 37595 w 72023"/>
                <a:gd name="connsiteY9" fmla="*/ 87559 h 125167"/>
                <a:gd name="connsiteX10" fmla="*/ 38721 w 72023"/>
                <a:gd name="connsiteY10" fmla="*/ 87182 h 125167"/>
                <a:gd name="connsiteX11" fmla="*/ 46973 w 72023"/>
                <a:gd name="connsiteY11" fmla="*/ 74992 h 125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2023" h="125167">
                  <a:moveTo>
                    <a:pt x="46988" y="-424"/>
                  </a:moveTo>
                  <a:lnTo>
                    <a:pt x="71378" y="-424"/>
                  </a:lnTo>
                  <a:lnTo>
                    <a:pt x="71378" y="72175"/>
                  </a:lnTo>
                  <a:cubicBezTo>
                    <a:pt x="71378" y="85307"/>
                    <a:pt x="68749" y="98628"/>
                    <a:pt x="50931" y="105403"/>
                  </a:cubicBezTo>
                  <a:lnTo>
                    <a:pt x="-646" y="124744"/>
                  </a:lnTo>
                  <a:lnTo>
                    <a:pt x="-646" y="102234"/>
                  </a:lnTo>
                  <a:lnTo>
                    <a:pt x="15487" y="96039"/>
                  </a:lnTo>
                  <a:lnTo>
                    <a:pt x="842" y="-424"/>
                  </a:lnTo>
                  <a:lnTo>
                    <a:pt x="26526" y="-424"/>
                  </a:lnTo>
                  <a:lnTo>
                    <a:pt x="37595" y="87559"/>
                  </a:lnTo>
                  <a:lnTo>
                    <a:pt x="38721" y="87182"/>
                  </a:lnTo>
                  <a:cubicBezTo>
                    <a:pt x="43412" y="85307"/>
                    <a:pt x="46973" y="83244"/>
                    <a:pt x="46973" y="74992"/>
                  </a:cubicBezTo>
                  <a:close/>
                </a:path>
              </a:pathLst>
            </a:custGeom>
            <a:solidFill>
              <a:srgbClr val="29235C"/>
            </a:solidFill>
            <a:ln w="488" cap="flat">
              <a:noFill/>
              <a:prstDash val="solid"/>
              <a:miter/>
            </a:ln>
          </p:spPr>
          <p:txBody>
            <a:bodyPr rtlCol="1" anchor="ctr"/>
            <a:lstStyle/>
            <a:p>
              <a:endParaRPr lang="he-IL" dirty="0">
                <a:solidFill>
                  <a:srgbClr val="180742"/>
                </a:solidFill>
                <a:cs typeface="Arial" panose="020B0604020202020204" pitchFamily="34" charset="0"/>
              </a:endParaRPr>
            </a:p>
          </p:txBody>
        </p:sp>
        <p:sp>
          <p:nvSpPr>
            <p:cNvPr id="9" name="Freeform: Shape 8">
              <a:extLst>
                <a:ext uri="{FF2B5EF4-FFF2-40B4-BE49-F238E27FC236}">
                  <a16:creationId xmlns:a16="http://schemas.microsoft.com/office/drawing/2014/main" id="{7913C6C2-31F1-4468-8EB5-BD54CE29FB3D}"/>
                </a:ext>
              </a:extLst>
            </p:cNvPr>
            <p:cNvSpPr/>
            <p:nvPr/>
          </p:nvSpPr>
          <p:spPr>
            <a:xfrm>
              <a:off x="10575648" y="515912"/>
              <a:ext cx="91393" cy="156868"/>
            </a:xfrm>
            <a:custGeom>
              <a:avLst/>
              <a:gdLst>
                <a:gd name="connsiteX0" fmla="*/ 66890 w 67535"/>
                <a:gd name="connsiteY0" fmla="*/ -424 h 115918"/>
                <a:gd name="connsiteX1" fmla="*/ 66890 w 67535"/>
                <a:gd name="connsiteY1" fmla="*/ 20772 h 115918"/>
                <a:gd name="connsiteX2" fmla="*/ 55255 w 67535"/>
                <a:gd name="connsiteY2" fmla="*/ 20772 h 115918"/>
                <a:gd name="connsiteX3" fmla="*/ 55255 w 67535"/>
                <a:gd name="connsiteY3" fmla="*/ 115495 h 115918"/>
                <a:gd name="connsiteX4" fmla="*/ 31059 w 67535"/>
                <a:gd name="connsiteY4" fmla="*/ 115495 h 115918"/>
                <a:gd name="connsiteX5" fmla="*/ 31059 w 67535"/>
                <a:gd name="connsiteY5" fmla="*/ 20772 h 115918"/>
                <a:gd name="connsiteX6" fmla="*/ -646 w 67535"/>
                <a:gd name="connsiteY6" fmla="*/ 20772 h 115918"/>
                <a:gd name="connsiteX7" fmla="*/ -646 w 67535"/>
                <a:gd name="connsiteY7" fmla="*/ -424 h 115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535" h="115918">
                  <a:moveTo>
                    <a:pt x="66890" y="-424"/>
                  </a:moveTo>
                  <a:lnTo>
                    <a:pt x="66890" y="20772"/>
                  </a:lnTo>
                  <a:lnTo>
                    <a:pt x="55255" y="20772"/>
                  </a:lnTo>
                  <a:lnTo>
                    <a:pt x="55255" y="115495"/>
                  </a:lnTo>
                  <a:lnTo>
                    <a:pt x="31059" y="115495"/>
                  </a:lnTo>
                  <a:lnTo>
                    <a:pt x="31059" y="20772"/>
                  </a:lnTo>
                  <a:lnTo>
                    <a:pt x="-646" y="20772"/>
                  </a:lnTo>
                  <a:lnTo>
                    <a:pt x="-646" y="-424"/>
                  </a:lnTo>
                  <a:close/>
                </a:path>
              </a:pathLst>
            </a:custGeom>
            <a:solidFill>
              <a:srgbClr val="29235C"/>
            </a:solidFill>
            <a:ln w="488" cap="flat">
              <a:noFill/>
              <a:prstDash val="solid"/>
              <a:miter/>
            </a:ln>
          </p:spPr>
          <p:txBody>
            <a:bodyPr rtlCol="1" anchor="ctr"/>
            <a:lstStyle/>
            <a:p>
              <a:endParaRPr lang="he-IL" dirty="0">
                <a:solidFill>
                  <a:srgbClr val="180742"/>
                </a:solidFill>
                <a:cs typeface="Arial" panose="020B0604020202020204" pitchFamily="34" charset="0"/>
              </a:endParaRPr>
            </a:p>
          </p:txBody>
        </p:sp>
        <p:sp>
          <p:nvSpPr>
            <p:cNvPr id="10" name="Freeform: Shape 9">
              <a:extLst>
                <a:ext uri="{FF2B5EF4-FFF2-40B4-BE49-F238E27FC236}">
                  <a16:creationId xmlns:a16="http://schemas.microsoft.com/office/drawing/2014/main" id="{670CB4E6-9197-4CB3-8998-BA62CFB2A14B}"/>
                </a:ext>
              </a:extLst>
            </p:cNvPr>
            <p:cNvSpPr/>
            <p:nvPr/>
          </p:nvSpPr>
          <p:spPr>
            <a:xfrm>
              <a:off x="10681773" y="515912"/>
              <a:ext cx="32991" cy="87850"/>
            </a:xfrm>
            <a:custGeom>
              <a:avLst/>
              <a:gdLst>
                <a:gd name="connsiteX0" fmla="*/ 23734 w 24379"/>
                <a:gd name="connsiteY0" fmla="*/ -424 h 64917"/>
                <a:gd name="connsiteX1" fmla="*/ 23734 w 24379"/>
                <a:gd name="connsiteY1" fmla="*/ 64493 h 64917"/>
                <a:gd name="connsiteX2" fmla="*/ -646 w 24379"/>
                <a:gd name="connsiteY2" fmla="*/ 64493 h 64917"/>
                <a:gd name="connsiteX3" fmla="*/ -646 w 24379"/>
                <a:gd name="connsiteY3" fmla="*/ -424 h 64917"/>
              </a:gdLst>
              <a:ahLst/>
              <a:cxnLst>
                <a:cxn ang="0">
                  <a:pos x="connsiteX0" y="connsiteY0"/>
                </a:cxn>
                <a:cxn ang="0">
                  <a:pos x="connsiteX1" y="connsiteY1"/>
                </a:cxn>
                <a:cxn ang="0">
                  <a:pos x="connsiteX2" y="connsiteY2"/>
                </a:cxn>
                <a:cxn ang="0">
                  <a:pos x="connsiteX3" y="connsiteY3"/>
                </a:cxn>
              </a:cxnLst>
              <a:rect l="l" t="t" r="r" b="b"/>
              <a:pathLst>
                <a:path w="24379" h="64917">
                  <a:moveTo>
                    <a:pt x="23734" y="-424"/>
                  </a:moveTo>
                  <a:lnTo>
                    <a:pt x="23734" y="64493"/>
                  </a:lnTo>
                  <a:lnTo>
                    <a:pt x="-646" y="64493"/>
                  </a:lnTo>
                  <a:lnTo>
                    <a:pt x="-646" y="-424"/>
                  </a:lnTo>
                  <a:close/>
                </a:path>
              </a:pathLst>
            </a:custGeom>
            <a:solidFill>
              <a:srgbClr val="29235C"/>
            </a:solidFill>
            <a:ln w="488" cap="flat">
              <a:noFill/>
              <a:prstDash val="solid"/>
              <a:miter/>
            </a:ln>
          </p:spPr>
          <p:txBody>
            <a:bodyPr rtlCol="1" anchor="ctr"/>
            <a:lstStyle/>
            <a:p>
              <a:endParaRPr lang="he-IL" dirty="0">
                <a:solidFill>
                  <a:srgbClr val="180742"/>
                </a:solidFill>
                <a:cs typeface="Arial" panose="020B0604020202020204" pitchFamily="34" charset="0"/>
              </a:endParaRPr>
            </a:p>
          </p:txBody>
        </p:sp>
        <p:sp>
          <p:nvSpPr>
            <p:cNvPr id="11" name="Freeform: Shape 10">
              <a:extLst>
                <a:ext uri="{FF2B5EF4-FFF2-40B4-BE49-F238E27FC236}">
                  <a16:creationId xmlns:a16="http://schemas.microsoft.com/office/drawing/2014/main" id="{9DE868D9-F0CB-470B-B40E-6B678E695341}"/>
                </a:ext>
              </a:extLst>
            </p:cNvPr>
            <p:cNvSpPr/>
            <p:nvPr/>
          </p:nvSpPr>
          <p:spPr>
            <a:xfrm>
              <a:off x="10732034" y="515912"/>
              <a:ext cx="32998" cy="87850"/>
            </a:xfrm>
            <a:custGeom>
              <a:avLst/>
              <a:gdLst>
                <a:gd name="connsiteX0" fmla="*/ 23739 w 24384"/>
                <a:gd name="connsiteY0" fmla="*/ -424 h 64917"/>
                <a:gd name="connsiteX1" fmla="*/ 23739 w 24384"/>
                <a:gd name="connsiteY1" fmla="*/ 64493 h 64917"/>
                <a:gd name="connsiteX2" fmla="*/ -646 w 24384"/>
                <a:gd name="connsiteY2" fmla="*/ 64493 h 64917"/>
                <a:gd name="connsiteX3" fmla="*/ -646 w 24384"/>
                <a:gd name="connsiteY3" fmla="*/ -424 h 64917"/>
              </a:gdLst>
              <a:ahLst/>
              <a:cxnLst>
                <a:cxn ang="0">
                  <a:pos x="connsiteX0" y="connsiteY0"/>
                </a:cxn>
                <a:cxn ang="0">
                  <a:pos x="connsiteX1" y="connsiteY1"/>
                </a:cxn>
                <a:cxn ang="0">
                  <a:pos x="connsiteX2" y="connsiteY2"/>
                </a:cxn>
                <a:cxn ang="0">
                  <a:pos x="connsiteX3" y="connsiteY3"/>
                </a:cxn>
              </a:cxnLst>
              <a:rect l="l" t="t" r="r" b="b"/>
              <a:pathLst>
                <a:path w="24384" h="64917">
                  <a:moveTo>
                    <a:pt x="23739" y="-424"/>
                  </a:moveTo>
                  <a:lnTo>
                    <a:pt x="23739" y="64493"/>
                  </a:lnTo>
                  <a:lnTo>
                    <a:pt x="-646" y="64493"/>
                  </a:lnTo>
                  <a:lnTo>
                    <a:pt x="-646" y="-424"/>
                  </a:lnTo>
                  <a:close/>
                </a:path>
              </a:pathLst>
            </a:custGeom>
            <a:solidFill>
              <a:srgbClr val="29235C"/>
            </a:solidFill>
            <a:ln w="488" cap="flat">
              <a:noFill/>
              <a:prstDash val="solid"/>
              <a:miter/>
            </a:ln>
          </p:spPr>
          <p:txBody>
            <a:bodyPr rtlCol="1" anchor="ctr"/>
            <a:lstStyle/>
            <a:p>
              <a:endParaRPr lang="he-IL" dirty="0">
                <a:solidFill>
                  <a:srgbClr val="180742"/>
                </a:solidFill>
                <a:cs typeface="Arial" panose="020B0604020202020204" pitchFamily="34" charset="0"/>
              </a:endParaRPr>
            </a:p>
          </p:txBody>
        </p:sp>
        <p:sp>
          <p:nvSpPr>
            <p:cNvPr id="12" name="Freeform: Shape 11">
              <a:extLst>
                <a:ext uri="{FF2B5EF4-FFF2-40B4-BE49-F238E27FC236}">
                  <a16:creationId xmlns:a16="http://schemas.microsoft.com/office/drawing/2014/main" id="{D2714E48-073B-4FD3-8116-A3803A73AE23}"/>
                </a:ext>
              </a:extLst>
            </p:cNvPr>
            <p:cNvSpPr/>
            <p:nvPr/>
          </p:nvSpPr>
          <p:spPr>
            <a:xfrm>
              <a:off x="10781536" y="515912"/>
              <a:ext cx="125413" cy="160190"/>
            </a:xfrm>
            <a:custGeom>
              <a:avLst/>
              <a:gdLst>
                <a:gd name="connsiteX0" fmla="*/ 23178 w 92674"/>
                <a:gd name="connsiteY0" fmla="*/ -424 h 118373"/>
                <a:gd name="connsiteX1" fmla="*/ 23178 w 92674"/>
                <a:gd name="connsiteY1" fmla="*/ 71982 h 118373"/>
                <a:gd name="connsiteX2" fmla="*/ 45694 w 92674"/>
                <a:gd name="connsiteY2" fmla="*/ 96560 h 118373"/>
                <a:gd name="connsiteX3" fmla="*/ 46254 w 92674"/>
                <a:gd name="connsiteY3" fmla="*/ 96560 h 118373"/>
                <a:gd name="connsiteX4" fmla="*/ 68392 w 92674"/>
                <a:gd name="connsiteY4" fmla="*/ 71798 h 118373"/>
                <a:gd name="connsiteX5" fmla="*/ 68392 w 92674"/>
                <a:gd name="connsiteY5" fmla="*/ -424 h 118373"/>
                <a:gd name="connsiteX6" fmla="*/ 92028 w 92674"/>
                <a:gd name="connsiteY6" fmla="*/ -424 h 118373"/>
                <a:gd name="connsiteX7" fmla="*/ 92028 w 92674"/>
                <a:gd name="connsiteY7" fmla="*/ 71615 h 118373"/>
                <a:gd name="connsiteX8" fmla="*/ 46631 w 92674"/>
                <a:gd name="connsiteY8" fmla="*/ 117950 h 118373"/>
                <a:gd name="connsiteX9" fmla="*/ 46254 w 92674"/>
                <a:gd name="connsiteY9" fmla="*/ 117950 h 118373"/>
                <a:gd name="connsiteX10" fmla="*/ -646 w 92674"/>
                <a:gd name="connsiteY10" fmla="*/ 71987 h 118373"/>
                <a:gd name="connsiteX11" fmla="*/ -646 w 92674"/>
                <a:gd name="connsiteY11" fmla="*/ -424 h 118373"/>
                <a:gd name="connsiteX12" fmla="*/ 57135 w 92674"/>
                <a:gd name="connsiteY12" fmla="*/ -424 h 118373"/>
                <a:gd name="connsiteX13" fmla="*/ 57135 w 92674"/>
                <a:gd name="connsiteY13" fmla="*/ 79307 h 118373"/>
                <a:gd name="connsiteX14" fmla="*/ 34436 w 92674"/>
                <a:gd name="connsiteY14" fmla="*/ 79307 h 118373"/>
                <a:gd name="connsiteX15" fmla="*/ 34436 w 92674"/>
                <a:gd name="connsiteY15" fmla="*/ -424 h 118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2674" h="118373">
                  <a:moveTo>
                    <a:pt x="23178" y="-424"/>
                  </a:moveTo>
                  <a:lnTo>
                    <a:pt x="23178" y="71982"/>
                  </a:lnTo>
                  <a:cubicBezTo>
                    <a:pt x="23178" y="89429"/>
                    <a:pt x="33499" y="96560"/>
                    <a:pt x="45694" y="96560"/>
                  </a:cubicBezTo>
                  <a:lnTo>
                    <a:pt x="46254" y="96560"/>
                  </a:lnTo>
                  <a:cubicBezTo>
                    <a:pt x="57512" y="96560"/>
                    <a:pt x="68392" y="89617"/>
                    <a:pt x="68392" y="71798"/>
                  </a:cubicBezTo>
                  <a:lnTo>
                    <a:pt x="68392" y="-424"/>
                  </a:lnTo>
                  <a:lnTo>
                    <a:pt x="92028" y="-424"/>
                  </a:lnTo>
                  <a:lnTo>
                    <a:pt x="92028" y="71615"/>
                  </a:lnTo>
                  <a:cubicBezTo>
                    <a:pt x="92028" y="99189"/>
                    <a:pt x="74393" y="117950"/>
                    <a:pt x="46631" y="117950"/>
                  </a:cubicBezTo>
                  <a:lnTo>
                    <a:pt x="46254" y="117950"/>
                  </a:lnTo>
                  <a:cubicBezTo>
                    <a:pt x="16424" y="117950"/>
                    <a:pt x="-646" y="98440"/>
                    <a:pt x="-646" y="71987"/>
                  </a:cubicBezTo>
                  <a:lnTo>
                    <a:pt x="-646" y="-424"/>
                  </a:lnTo>
                  <a:close/>
                  <a:moveTo>
                    <a:pt x="57135" y="-424"/>
                  </a:moveTo>
                  <a:lnTo>
                    <a:pt x="57135" y="79307"/>
                  </a:lnTo>
                  <a:lnTo>
                    <a:pt x="34436" y="79307"/>
                  </a:lnTo>
                  <a:lnTo>
                    <a:pt x="34436" y="-424"/>
                  </a:lnTo>
                  <a:close/>
                </a:path>
              </a:pathLst>
            </a:custGeom>
            <a:solidFill>
              <a:srgbClr val="29235C"/>
            </a:solidFill>
            <a:ln w="488" cap="flat">
              <a:noFill/>
              <a:prstDash val="solid"/>
              <a:miter/>
            </a:ln>
          </p:spPr>
          <p:txBody>
            <a:bodyPr rtlCol="1" anchor="ctr"/>
            <a:lstStyle/>
            <a:p>
              <a:endParaRPr lang="he-IL" dirty="0">
                <a:solidFill>
                  <a:srgbClr val="180742"/>
                </a:solidFill>
                <a:cs typeface="Arial" panose="020B0604020202020204" pitchFamily="34" charset="0"/>
              </a:endParaRPr>
            </a:p>
          </p:txBody>
        </p:sp>
        <p:sp>
          <p:nvSpPr>
            <p:cNvPr id="13" name="Freeform: Shape 12">
              <a:extLst>
                <a:ext uri="{FF2B5EF4-FFF2-40B4-BE49-F238E27FC236}">
                  <a16:creationId xmlns:a16="http://schemas.microsoft.com/office/drawing/2014/main" id="{AD736423-FEFA-4E93-9D70-15678C5C3901}"/>
                </a:ext>
              </a:extLst>
            </p:cNvPr>
            <p:cNvSpPr/>
            <p:nvPr/>
          </p:nvSpPr>
          <p:spPr>
            <a:xfrm>
              <a:off x="10920424" y="515912"/>
              <a:ext cx="97466" cy="169384"/>
            </a:xfrm>
            <a:custGeom>
              <a:avLst/>
              <a:gdLst>
                <a:gd name="connsiteX0" fmla="*/ 46993 w 72023"/>
                <a:gd name="connsiteY0" fmla="*/ -424 h 125167"/>
                <a:gd name="connsiteX1" fmla="*/ 71378 w 72023"/>
                <a:gd name="connsiteY1" fmla="*/ -424 h 125167"/>
                <a:gd name="connsiteX2" fmla="*/ 71378 w 72023"/>
                <a:gd name="connsiteY2" fmla="*/ 72175 h 125167"/>
                <a:gd name="connsiteX3" fmla="*/ 50931 w 72023"/>
                <a:gd name="connsiteY3" fmla="*/ 105403 h 125167"/>
                <a:gd name="connsiteX4" fmla="*/ -646 w 72023"/>
                <a:gd name="connsiteY4" fmla="*/ 124744 h 125167"/>
                <a:gd name="connsiteX5" fmla="*/ -646 w 72023"/>
                <a:gd name="connsiteY5" fmla="*/ 102234 h 125167"/>
                <a:gd name="connsiteX6" fmla="*/ 15487 w 72023"/>
                <a:gd name="connsiteY6" fmla="*/ 96039 h 125167"/>
                <a:gd name="connsiteX7" fmla="*/ 842 w 72023"/>
                <a:gd name="connsiteY7" fmla="*/ -424 h 125167"/>
                <a:gd name="connsiteX8" fmla="*/ 26546 w 72023"/>
                <a:gd name="connsiteY8" fmla="*/ -424 h 125167"/>
                <a:gd name="connsiteX9" fmla="*/ 37610 w 72023"/>
                <a:gd name="connsiteY9" fmla="*/ 87559 h 125167"/>
                <a:gd name="connsiteX10" fmla="*/ 38741 w 72023"/>
                <a:gd name="connsiteY10" fmla="*/ 87182 h 125167"/>
                <a:gd name="connsiteX11" fmla="*/ 46993 w 72023"/>
                <a:gd name="connsiteY11" fmla="*/ 74992 h 125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2023" h="125167">
                  <a:moveTo>
                    <a:pt x="46993" y="-424"/>
                  </a:moveTo>
                  <a:lnTo>
                    <a:pt x="71378" y="-424"/>
                  </a:lnTo>
                  <a:lnTo>
                    <a:pt x="71378" y="72175"/>
                  </a:lnTo>
                  <a:cubicBezTo>
                    <a:pt x="71378" y="85307"/>
                    <a:pt x="68754" y="98628"/>
                    <a:pt x="50931" y="105403"/>
                  </a:cubicBezTo>
                  <a:lnTo>
                    <a:pt x="-646" y="124744"/>
                  </a:lnTo>
                  <a:lnTo>
                    <a:pt x="-646" y="102234"/>
                  </a:lnTo>
                  <a:lnTo>
                    <a:pt x="15487" y="96039"/>
                  </a:lnTo>
                  <a:lnTo>
                    <a:pt x="842" y="-424"/>
                  </a:lnTo>
                  <a:lnTo>
                    <a:pt x="26546" y="-424"/>
                  </a:lnTo>
                  <a:lnTo>
                    <a:pt x="37610" y="87559"/>
                  </a:lnTo>
                  <a:lnTo>
                    <a:pt x="38741" y="87182"/>
                  </a:lnTo>
                  <a:cubicBezTo>
                    <a:pt x="43427" y="85307"/>
                    <a:pt x="46993" y="83244"/>
                    <a:pt x="46993" y="74992"/>
                  </a:cubicBezTo>
                  <a:close/>
                </a:path>
              </a:pathLst>
            </a:custGeom>
            <a:solidFill>
              <a:srgbClr val="29235C"/>
            </a:solidFill>
            <a:ln w="488" cap="flat">
              <a:noFill/>
              <a:prstDash val="solid"/>
              <a:miter/>
            </a:ln>
          </p:spPr>
          <p:txBody>
            <a:bodyPr rtlCol="1" anchor="ctr"/>
            <a:lstStyle/>
            <a:p>
              <a:endParaRPr lang="he-IL" dirty="0">
                <a:solidFill>
                  <a:srgbClr val="180742"/>
                </a:solidFill>
                <a:cs typeface="Arial" panose="020B0604020202020204" pitchFamily="34" charset="0"/>
              </a:endParaRPr>
            </a:p>
          </p:txBody>
        </p:sp>
        <p:sp>
          <p:nvSpPr>
            <p:cNvPr id="14" name="Freeform: Shape 13">
              <a:extLst>
                <a:ext uri="{FF2B5EF4-FFF2-40B4-BE49-F238E27FC236}">
                  <a16:creationId xmlns:a16="http://schemas.microsoft.com/office/drawing/2014/main" id="{8A0D7C5F-C552-46ED-BB55-3BA829E3F83A}"/>
                </a:ext>
              </a:extLst>
            </p:cNvPr>
            <p:cNvSpPr/>
            <p:nvPr/>
          </p:nvSpPr>
          <p:spPr>
            <a:xfrm>
              <a:off x="11022214" y="515912"/>
              <a:ext cx="106875" cy="156902"/>
            </a:xfrm>
            <a:custGeom>
              <a:avLst/>
              <a:gdLst>
                <a:gd name="connsiteX0" fmla="*/ 9858 w 78976"/>
                <a:gd name="connsiteY0" fmla="*/ -424 h 115943"/>
                <a:gd name="connsiteX1" fmla="*/ 78331 w 78976"/>
                <a:gd name="connsiteY1" fmla="*/ -424 h 115943"/>
                <a:gd name="connsiteX2" fmla="*/ 78331 w 78976"/>
                <a:gd name="connsiteY2" fmla="*/ 115510 h 115943"/>
                <a:gd name="connsiteX3" fmla="*/ 53946 w 78976"/>
                <a:gd name="connsiteY3" fmla="*/ 115510 h 115943"/>
                <a:gd name="connsiteX4" fmla="*/ 53946 w 78976"/>
                <a:gd name="connsiteY4" fmla="*/ 20787 h 115943"/>
                <a:gd name="connsiteX5" fmla="*/ 34248 w 78976"/>
                <a:gd name="connsiteY5" fmla="*/ 20787 h 115943"/>
                <a:gd name="connsiteX6" fmla="*/ 34248 w 78976"/>
                <a:gd name="connsiteY6" fmla="*/ 90381 h 115943"/>
                <a:gd name="connsiteX7" fmla="*/ 12486 w 78976"/>
                <a:gd name="connsiteY7" fmla="*/ 115520 h 115943"/>
                <a:gd name="connsiteX8" fmla="*/ -646 w 78976"/>
                <a:gd name="connsiteY8" fmla="*/ 115520 h 115943"/>
                <a:gd name="connsiteX9" fmla="*/ -646 w 78976"/>
                <a:gd name="connsiteY9" fmla="*/ 94324 h 115943"/>
                <a:gd name="connsiteX10" fmla="*/ 5355 w 78976"/>
                <a:gd name="connsiteY10" fmla="*/ 94324 h 115943"/>
                <a:gd name="connsiteX11" fmla="*/ 9858 w 78976"/>
                <a:gd name="connsiteY11" fmla="*/ 87381 h 115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976" h="115943">
                  <a:moveTo>
                    <a:pt x="9858" y="-424"/>
                  </a:moveTo>
                  <a:lnTo>
                    <a:pt x="78331" y="-424"/>
                  </a:lnTo>
                  <a:lnTo>
                    <a:pt x="78331" y="115510"/>
                  </a:lnTo>
                  <a:lnTo>
                    <a:pt x="53946" y="115510"/>
                  </a:lnTo>
                  <a:lnTo>
                    <a:pt x="53946" y="20787"/>
                  </a:lnTo>
                  <a:lnTo>
                    <a:pt x="34248" y="20787"/>
                  </a:lnTo>
                  <a:lnTo>
                    <a:pt x="34248" y="90381"/>
                  </a:lnTo>
                  <a:cubicBezTo>
                    <a:pt x="34248" y="107267"/>
                    <a:pt x="24681" y="115520"/>
                    <a:pt x="12486" y="115520"/>
                  </a:cubicBezTo>
                  <a:lnTo>
                    <a:pt x="-646" y="115520"/>
                  </a:lnTo>
                  <a:lnTo>
                    <a:pt x="-646" y="94324"/>
                  </a:lnTo>
                  <a:lnTo>
                    <a:pt x="5355" y="94324"/>
                  </a:lnTo>
                  <a:cubicBezTo>
                    <a:pt x="8360" y="94324"/>
                    <a:pt x="9858" y="91695"/>
                    <a:pt x="9858" y="87381"/>
                  </a:cubicBezTo>
                  <a:close/>
                </a:path>
              </a:pathLst>
            </a:custGeom>
            <a:solidFill>
              <a:srgbClr val="29235C"/>
            </a:solidFill>
            <a:ln w="488" cap="flat">
              <a:noFill/>
              <a:prstDash val="solid"/>
              <a:miter/>
            </a:ln>
          </p:spPr>
          <p:txBody>
            <a:bodyPr rtlCol="1" anchor="ctr"/>
            <a:lstStyle/>
            <a:p>
              <a:endParaRPr lang="he-IL" dirty="0">
                <a:solidFill>
                  <a:srgbClr val="180742"/>
                </a:solidFill>
                <a:cs typeface="Arial" panose="020B0604020202020204" pitchFamily="34" charset="0"/>
              </a:endParaRPr>
            </a:p>
          </p:txBody>
        </p:sp>
        <p:sp>
          <p:nvSpPr>
            <p:cNvPr id="15" name="Freeform: Shape 14">
              <a:extLst>
                <a:ext uri="{FF2B5EF4-FFF2-40B4-BE49-F238E27FC236}">
                  <a16:creationId xmlns:a16="http://schemas.microsoft.com/office/drawing/2014/main" id="{1CDBE0BD-0513-4D82-8951-30DA7041FA91}"/>
                </a:ext>
              </a:extLst>
            </p:cNvPr>
            <p:cNvSpPr/>
            <p:nvPr/>
          </p:nvSpPr>
          <p:spPr>
            <a:xfrm>
              <a:off x="10462987" y="754162"/>
              <a:ext cx="53105" cy="96239"/>
            </a:xfrm>
            <a:custGeom>
              <a:avLst/>
              <a:gdLst>
                <a:gd name="connsiteX0" fmla="*/ -646 w 39242"/>
                <a:gd name="connsiteY0" fmla="*/ 8890 h 71116"/>
                <a:gd name="connsiteX1" fmla="*/ -646 w 39242"/>
                <a:gd name="connsiteY1" fmla="*/ -424 h 71116"/>
                <a:gd name="connsiteX2" fmla="*/ 38597 w 39242"/>
                <a:gd name="connsiteY2" fmla="*/ -424 h 71116"/>
                <a:gd name="connsiteX3" fmla="*/ 38597 w 39242"/>
                <a:gd name="connsiteY3" fmla="*/ 70692 h 71116"/>
                <a:gd name="connsiteX4" fmla="*/ 28252 w 39242"/>
                <a:gd name="connsiteY4" fmla="*/ 70692 h 71116"/>
                <a:gd name="connsiteX5" fmla="*/ 28252 w 39242"/>
                <a:gd name="connsiteY5" fmla="*/ 8890 h 71116"/>
                <a:gd name="connsiteX6" fmla="*/ 390 w 39242"/>
                <a:gd name="connsiteY6" fmla="*/ 21318 h 71116"/>
                <a:gd name="connsiteX7" fmla="*/ 10760 w 39242"/>
                <a:gd name="connsiteY7" fmla="*/ 21318 h 71116"/>
                <a:gd name="connsiteX8" fmla="*/ 10760 w 39242"/>
                <a:gd name="connsiteY8" fmla="*/ 70687 h 71116"/>
                <a:gd name="connsiteX9" fmla="*/ 405 w 39242"/>
                <a:gd name="connsiteY9" fmla="*/ 70687 h 71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242" h="71116">
                  <a:moveTo>
                    <a:pt x="-646" y="8890"/>
                  </a:moveTo>
                  <a:lnTo>
                    <a:pt x="-646" y="-424"/>
                  </a:lnTo>
                  <a:lnTo>
                    <a:pt x="38597" y="-424"/>
                  </a:lnTo>
                  <a:lnTo>
                    <a:pt x="38597" y="70692"/>
                  </a:lnTo>
                  <a:lnTo>
                    <a:pt x="28252" y="70692"/>
                  </a:lnTo>
                  <a:lnTo>
                    <a:pt x="28252" y="8890"/>
                  </a:lnTo>
                  <a:close/>
                  <a:moveTo>
                    <a:pt x="390" y="21318"/>
                  </a:moveTo>
                  <a:lnTo>
                    <a:pt x="10760" y="21318"/>
                  </a:lnTo>
                  <a:lnTo>
                    <a:pt x="10760" y="70687"/>
                  </a:lnTo>
                  <a:lnTo>
                    <a:pt x="405" y="70687"/>
                  </a:lnTo>
                  <a:close/>
                </a:path>
              </a:pathLst>
            </a:custGeom>
            <a:solidFill>
              <a:srgbClr val="29235C"/>
            </a:solidFill>
            <a:ln w="488" cap="flat">
              <a:noFill/>
              <a:prstDash val="solid"/>
              <a:miter/>
            </a:ln>
          </p:spPr>
          <p:txBody>
            <a:bodyPr rtlCol="1" anchor="ctr"/>
            <a:lstStyle/>
            <a:p>
              <a:endParaRPr lang="he-IL" dirty="0">
                <a:solidFill>
                  <a:srgbClr val="180742"/>
                </a:solidFill>
                <a:cs typeface="Arial" panose="020B0604020202020204" pitchFamily="34" charset="0"/>
              </a:endParaRPr>
            </a:p>
          </p:txBody>
        </p:sp>
        <p:sp>
          <p:nvSpPr>
            <p:cNvPr id="16" name="Freeform: Shape 15">
              <a:extLst>
                <a:ext uri="{FF2B5EF4-FFF2-40B4-BE49-F238E27FC236}">
                  <a16:creationId xmlns:a16="http://schemas.microsoft.com/office/drawing/2014/main" id="{19E5F719-47B4-4EF8-9DDE-075371922B72}"/>
                </a:ext>
              </a:extLst>
            </p:cNvPr>
            <p:cNvSpPr/>
            <p:nvPr/>
          </p:nvSpPr>
          <p:spPr>
            <a:xfrm>
              <a:off x="10530099" y="752907"/>
              <a:ext cx="52501" cy="97493"/>
            </a:xfrm>
            <a:custGeom>
              <a:avLst/>
              <a:gdLst>
                <a:gd name="connsiteX0" fmla="*/ 25375 w 38796"/>
                <a:gd name="connsiteY0" fmla="*/ -424 h 72043"/>
                <a:gd name="connsiteX1" fmla="*/ 38151 w 38796"/>
                <a:gd name="connsiteY1" fmla="*/ 15342 h 72043"/>
                <a:gd name="connsiteX2" fmla="*/ 38151 w 38796"/>
                <a:gd name="connsiteY2" fmla="*/ 71615 h 72043"/>
                <a:gd name="connsiteX3" fmla="*/ 18933 w 38796"/>
                <a:gd name="connsiteY3" fmla="*/ 71615 h 72043"/>
                <a:gd name="connsiteX4" fmla="*/ 18933 w 38796"/>
                <a:gd name="connsiteY4" fmla="*/ 62291 h 72043"/>
                <a:gd name="connsiteX5" fmla="*/ 27791 w 38796"/>
                <a:gd name="connsiteY5" fmla="*/ 62291 h 72043"/>
                <a:gd name="connsiteX6" fmla="*/ 27791 w 38796"/>
                <a:gd name="connsiteY6" fmla="*/ 16492 h 72043"/>
                <a:gd name="connsiteX7" fmla="*/ 22727 w 38796"/>
                <a:gd name="connsiteY7" fmla="*/ 9014 h 72043"/>
                <a:gd name="connsiteX8" fmla="*/ 22385 w 38796"/>
                <a:gd name="connsiteY8" fmla="*/ 9014 h 72043"/>
                <a:gd name="connsiteX9" fmla="*/ 9724 w 38796"/>
                <a:gd name="connsiteY9" fmla="*/ 15461 h 72043"/>
                <a:gd name="connsiteX10" fmla="*/ 9724 w 38796"/>
                <a:gd name="connsiteY10" fmla="*/ 71620 h 72043"/>
                <a:gd name="connsiteX11" fmla="*/ -646 w 38796"/>
                <a:gd name="connsiteY11" fmla="*/ 71620 h 72043"/>
                <a:gd name="connsiteX12" fmla="*/ -646 w 38796"/>
                <a:gd name="connsiteY12" fmla="*/ 503 h 72043"/>
                <a:gd name="connsiteX13" fmla="*/ 9020 w 38796"/>
                <a:gd name="connsiteY13" fmla="*/ 503 h 72043"/>
                <a:gd name="connsiteX14" fmla="*/ 9020 w 38796"/>
                <a:gd name="connsiteY14" fmla="*/ 6256 h 72043"/>
                <a:gd name="connsiteX15" fmla="*/ 24889 w 38796"/>
                <a:gd name="connsiteY15" fmla="*/ -419 h 72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8796" h="72043">
                  <a:moveTo>
                    <a:pt x="25375" y="-424"/>
                  </a:moveTo>
                  <a:cubicBezTo>
                    <a:pt x="33310" y="-424"/>
                    <a:pt x="38151" y="5101"/>
                    <a:pt x="38151" y="15342"/>
                  </a:cubicBezTo>
                  <a:lnTo>
                    <a:pt x="38151" y="71615"/>
                  </a:lnTo>
                  <a:lnTo>
                    <a:pt x="18933" y="71615"/>
                  </a:lnTo>
                  <a:lnTo>
                    <a:pt x="18933" y="62291"/>
                  </a:lnTo>
                  <a:lnTo>
                    <a:pt x="27791" y="62291"/>
                  </a:lnTo>
                  <a:lnTo>
                    <a:pt x="27791" y="16492"/>
                  </a:lnTo>
                  <a:cubicBezTo>
                    <a:pt x="27791" y="11429"/>
                    <a:pt x="25489" y="9014"/>
                    <a:pt x="22727" y="9014"/>
                  </a:cubicBezTo>
                  <a:lnTo>
                    <a:pt x="22385" y="9014"/>
                  </a:lnTo>
                  <a:cubicBezTo>
                    <a:pt x="20084" y="9014"/>
                    <a:pt x="14787" y="12118"/>
                    <a:pt x="9724" y="15461"/>
                  </a:cubicBezTo>
                  <a:lnTo>
                    <a:pt x="9724" y="71620"/>
                  </a:lnTo>
                  <a:lnTo>
                    <a:pt x="-646" y="71620"/>
                  </a:lnTo>
                  <a:lnTo>
                    <a:pt x="-646" y="503"/>
                  </a:lnTo>
                  <a:lnTo>
                    <a:pt x="9020" y="503"/>
                  </a:lnTo>
                  <a:lnTo>
                    <a:pt x="9020" y="6256"/>
                  </a:lnTo>
                  <a:cubicBezTo>
                    <a:pt x="16845" y="1654"/>
                    <a:pt x="20986" y="-419"/>
                    <a:pt x="24889" y="-419"/>
                  </a:cubicBezTo>
                  <a:close/>
                </a:path>
              </a:pathLst>
            </a:custGeom>
            <a:solidFill>
              <a:srgbClr val="29235C"/>
            </a:solidFill>
            <a:ln w="488" cap="flat">
              <a:noFill/>
              <a:prstDash val="solid"/>
              <a:miter/>
            </a:ln>
          </p:spPr>
          <p:txBody>
            <a:bodyPr rtlCol="1" anchor="ctr"/>
            <a:lstStyle/>
            <a:p>
              <a:endParaRPr lang="he-IL" dirty="0">
                <a:solidFill>
                  <a:srgbClr val="180742"/>
                </a:solidFill>
                <a:cs typeface="Arial" panose="020B0604020202020204" pitchFamily="34" charset="0"/>
              </a:endParaRPr>
            </a:p>
          </p:txBody>
        </p:sp>
        <p:sp>
          <p:nvSpPr>
            <p:cNvPr id="17" name="Freeform: Shape 16">
              <a:extLst>
                <a:ext uri="{FF2B5EF4-FFF2-40B4-BE49-F238E27FC236}">
                  <a16:creationId xmlns:a16="http://schemas.microsoft.com/office/drawing/2014/main" id="{1FCFF0B4-1AE4-47B0-8A51-06ED6121A5D1}"/>
                </a:ext>
              </a:extLst>
            </p:cNvPr>
            <p:cNvSpPr/>
            <p:nvPr/>
          </p:nvSpPr>
          <p:spPr>
            <a:xfrm>
              <a:off x="10595829" y="754162"/>
              <a:ext cx="13857" cy="52166"/>
            </a:xfrm>
            <a:custGeom>
              <a:avLst/>
              <a:gdLst>
                <a:gd name="connsiteX0" fmla="*/ 9595 w 10240"/>
                <a:gd name="connsiteY0" fmla="*/ -424 h 38548"/>
                <a:gd name="connsiteX1" fmla="*/ 9595 w 10240"/>
                <a:gd name="connsiteY1" fmla="*/ 38125 h 38548"/>
                <a:gd name="connsiteX2" fmla="*/ -646 w 10240"/>
                <a:gd name="connsiteY2" fmla="*/ 38125 h 38548"/>
                <a:gd name="connsiteX3" fmla="*/ -646 w 10240"/>
                <a:gd name="connsiteY3" fmla="*/ -424 h 38548"/>
              </a:gdLst>
              <a:ahLst/>
              <a:cxnLst>
                <a:cxn ang="0">
                  <a:pos x="connsiteX0" y="connsiteY0"/>
                </a:cxn>
                <a:cxn ang="0">
                  <a:pos x="connsiteX1" y="connsiteY1"/>
                </a:cxn>
                <a:cxn ang="0">
                  <a:pos x="connsiteX2" y="connsiteY2"/>
                </a:cxn>
                <a:cxn ang="0">
                  <a:pos x="connsiteX3" y="connsiteY3"/>
                </a:cxn>
              </a:cxnLst>
              <a:rect l="l" t="t" r="r" b="b"/>
              <a:pathLst>
                <a:path w="10240" h="38548">
                  <a:moveTo>
                    <a:pt x="9595" y="-424"/>
                  </a:moveTo>
                  <a:lnTo>
                    <a:pt x="9595" y="38125"/>
                  </a:lnTo>
                  <a:lnTo>
                    <a:pt x="-646" y="38125"/>
                  </a:lnTo>
                  <a:lnTo>
                    <a:pt x="-646" y="-424"/>
                  </a:lnTo>
                  <a:close/>
                </a:path>
              </a:pathLst>
            </a:custGeom>
            <a:solidFill>
              <a:srgbClr val="29235C"/>
            </a:solidFill>
            <a:ln w="488" cap="flat">
              <a:noFill/>
              <a:prstDash val="solid"/>
              <a:miter/>
            </a:ln>
          </p:spPr>
          <p:txBody>
            <a:bodyPr rtlCol="1" anchor="ctr"/>
            <a:lstStyle/>
            <a:p>
              <a:endParaRPr lang="he-IL" dirty="0">
                <a:solidFill>
                  <a:srgbClr val="180742"/>
                </a:solidFill>
                <a:cs typeface="Arial" panose="020B0604020202020204" pitchFamily="34" charset="0"/>
              </a:endParaRPr>
            </a:p>
          </p:txBody>
        </p:sp>
        <p:sp>
          <p:nvSpPr>
            <p:cNvPr id="18" name="Freeform: Shape 17">
              <a:extLst>
                <a:ext uri="{FF2B5EF4-FFF2-40B4-BE49-F238E27FC236}">
                  <a16:creationId xmlns:a16="http://schemas.microsoft.com/office/drawing/2014/main" id="{B657775D-B794-455F-B32D-40BF388D1EEE}"/>
                </a:ext>
              </a:extLst>
            </p:cNvPr>
            <p:cNvSpPr/>
            <p:nvPr/>
          </p:nvSpPr>
          <p:spPr>
            <a:xfrm>
              <a:off x="10620895" y="754162"/>
              <a:ext cx="52011" cy="96239"/>
            </a:xfrm>
            <a:custGeom>
              <a:avLst/>
              <a:gdLst>
                <a:gd name="connsiteX0" fmla="*/ 37789 w 38434"/>
                <a:gd name="connsiteY0" fmla="*/ -424 h 71116"/>
                <a:gd name="connsiteX1" fmla="*/ 37789 w 38434"/>
                <a:gd name="connsiteY1" fmla="*/ 8895 h 71116"/>
                <a:gd name="connsiteX2" fmla="*/ 29854 w 38434"/>
                <a:gd name="connsiteY2" fmla="*/ 8895 h 71116"/>
                <a:gd name="connsiteX3" fmla="*/ 29854 w 38434"/>
                <a:gd name="connsiteY3" fmla="*/ 70692 h 71116"/>
                <a:gd name="connsiteX4" fmla="*/ 19608 w 38434"/>
                <a:gd name="connsiteY4" fmla="*/ 70692 h 71116"/>
                <a:gd name="connsiteX5" fmla="*/ 19608 w 38434"/>
                <a:gd name="connsiteY5" fmla="*/ 8890 h 71116"/>
                <a:gd name="connsiteX6" fmla="*/ -646 w 38434"/>
                <a:gd name="connsiteY6" fmla="*/ 8890 h 71116"/>
                <a:gd name="connsiteX7" fmla="*/ -646 w 38434"/>
                <a:gd name="connsiteY7" fmla="*/ -424 h 71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434" h="71116">
                  <a:moveTo>
                    <a:pt x="37789" y="-424"/>
                  </a:moveTo>
                  <a:lnTo>
                    <a:pt x="37789" y="8895"/>
                  </a:lnTo>
                  <a:lnTo>
                    <a:pt x="29854" y="8895"/>
                  </a:lnTo>
                  <a:lnTo>
                    <a:pt x="29854" y="70692"/>
                  </a:lnTo>
                  <a:lnTo>
                    <a:pt x="19608" y="70692"/>
                  </a:lnTo>
                  <a:lnTo>
                    <a:pt x="19608" y="8890"/>
                  </a:lnTo>
                  <a:lnTo>
                    <a:pt x="-646" y="8890"/>
                  </a:lnTo>
                  <a:lnTo>
                    <a:pt x="-646" y="-424"/>
                  </a:lnTo>
                  <a:close/>
                </a:path>
              </a:pathLst>
            </a:custGeom>
            <a:solidFill>
              <a:srgbClr val="29235C"/>
            </a:solidFill>
            <a:ln w="488" cap="flat">
              <a:noFill/>
              <a:prstDash val="solid"/>
              <a:miter/>
            </a:ln>
          </p:spPr>
          <p:txBody>
            <a:bodyPr rtlCol="1" anchor="ctr"/>
            <a:lstStyle/>
            <a:p>
              <a:endParaRPr lang="he-IL" dirty="0">
                <a:solidFill>
                  <a:srgbClr val="180742"/>
                </a:solidFill>
                <a:cs typeface="Arial" panose="020B0604020202020204" pitchFamily="34" charset="0"/>
              </a:endParaRPr>
            </a:p>
          </p:txBody>
        </p:sp>
        <p:sp>
          <p:nvSpPr>
            <p:cNvPr id="19" name="Freeform: Shape 18">
              <a:extLst>
                <a:ext uri="{FF2B5EF4-FFF2-40B4-BE49-F238E27FC236}">
                  <a16:creationId xmlns:a16="http://schemas.microsoft.com/office/drawing/2014/main" id="{8D35C5A1-3214-4299-9B0F-272FBF2259FC}"/>
                </a:ext>
              </a:extLst>
            </p:cNvPr>
            <p:cNvSpPr/>
            <p:nvPr/>
          </p:nvSpPr>
          <p:spPr>
            <a:xfrm>
              <a:off x="10682867" y="754162"/>
              <a:ext cx="52951" cy="115540"/>
            </a:xfrm>
            <a:custGeom>
              <a:avLst/>
              <a:gdLst>
                <a:gd name="connsiteX0" fmla="*/ -646 w 39128"/>
                <a:gd name="connsiteY0" fmla="*/ 8890 h 85379"/>
                <a:gd name="connsiteX1" fmla="*/ -646 w 39128"/>
                <a:gd name="connsiteY1" fmla="*/ -424 h 85379"/>
                <a:gd name="connsiteX2" fmla="*/ 24785 w 39128"/>
                <a:gd name="connsiteY2" fmla="*/ -424 h 85379"/>
                <a:gd name="connsiteX3" fmla="*/ 38483 w 39128"/>
                <a:gd name="connsiteY3" fmla="*/ 14072 h 85379"/>
                <a:gd name="connsiteX4" fmla="*/ 36410 w 39128"/>
                <a:gd name="connsiteY4" fmla="*/ 32025 h 85379"/>
                <a:gd name="connsiteX5" fmla="*/ 29621 w 39128"/>
                <a:gd name="connsiteY5" fmla="*/ 70707 h 85379"/>
                <a:gd name="connsiteX6" fmla="*/ 19266 w 39128"/>
                <a:gd name="connsiteY6" fmla="*/ 70707 h 85379"/>
                <a:gd name="connsiteX7" fmla="*/ 25822 w 39128"/>
                <a:gd name="connsiteY7" fmla="*/ 33076 h 85379"/>
                <a:gd name="connsiteX8" fmla="*/ 27805 w 39128"/>
                <a:gd name="connsiteY8" fmla="*/ 15932 h 85379"/>
                <a:gd name="connsiteX9" fmla="*/ 21244 w 39128"/>
                <a:gd name="connsiteY9" fmla="*/ 8909 h 85379"/>
                <a:gd name="connsiteX10" fmla="*/ 10631 w 39128"/>
                <a:gd name="connsiteY10" fmla="*/ 21432 h 85379"/>
                <a:gd name="connsiteX11" fmla="*/ 10631 w 39128"/>
                <a:gd name="connsiteY11" fmla="*/ 84955 h 85379"/>
                <a:gd name="connsiteX12" fmla="*/ 157 w 39128"/>
                <a:gd name="connsiteY12" fmla="*/ 84955 h 85379"/>
                <a:gd name="connsiteX13" fmla="*/ 157 w 39128"/>
                <a:gd name="connsiteY13" fmla="*/ 21432 h 85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128" h="85379">
                  <a:moveTo>
                    <a:pt x="-646" y="8890"/>
                  </a:moveTo>
                  <a:lnTo>
                    <a:pt x="-646" y="-424"/>
                  </a:lnTo>
                  <a:lnTo>
                    <a:pt x="24785" y="-424"/>
                  </a:lnTo>
                  <a:cubicBezTo>
                    <a:pt x="32958" y="-424"/>
                    <a:pt x="38483" y="4868"/>
                    <a:pt x="38483" y="14072"/>
                  </a:cubicBezTo>
                  <a:cubicBezTo>
                    <a:pt x="38483" y="20519"/>
                    <a:pt x="37099" y="27656"/>
                    <a:pt x="36410" y="32025"/>
                  </a:cubicBezTo>
                  <a:lnTo>
                    <a:pt x="29621" y="70707"/>
                  </a:lnTo>
                  <a:lnTo>
                    <a:pt x="19266" y="70707"/>
                  </a:lnTo>
                  <a:lnTo>
                    <a:pt x="25822" y="33076"/>
                  </a:lnTo>
                  <a:cubicBezTo>
                    <a:pt x="26630" y="27095"/>
                    <a:pt x="27805" y="20876"/>
                    <a:pt x="27805" y="15932"/>
                  </a:cubicBezTo>
                  <a:cubicBezTo>
                    <a:pt x="27805" y="11468"/>
                    <a:pt x="25504" y="8909"/>
                    <a:pt x="21244" y="8909"/>
                  </a:cubicBezTo>
                  <a:close/>
                  <a:moveTo>
                    <a:pt x="10631" y="21432"/>
                  </a:moveTo>
                  <a:lnTo>
                    <a:pt x="10631" y="84955"/>
                  </a:lnTo>
                  <a:lnTo>
                    <a:pt x="157" y="84955"/>
                  </a:lnTo>
                  <a:lnTo>
                    <a:pt x="157" y="21432"/>
                  </a:lnTo>
                  <a:close/>
                </a:path>
              </a:pathLst>
            </a:custGeom>
            <a:solidFill>
              <a:srgbClr val="29235C"/>
            </a:solidFill>
            <a:ln w="488" cap="flat">
              <a:noFill/>
              <a:prstDash val="solid"/>
              <a:miter/>
            </a:ln>
          </p:spPr>
          <p:txBody>
            <a:bodyPr rtlCol="1" anchor="ctr"/>
            <a:lstStyle/>
            <a:p>
              <a:endParaRPr lang="he-IL" dirty="0">
                <a:solidFill>
                  <a:srgbClr val="180742"/>
                </a:solidFill>
                <a:cs typeface="Arial" panose="020B0604020202020204" pitchFamily="34" charset="0"/>
              </a:endParaRPr>
            </a:p>
          </p:txBody>
        </p:sp>
        <p:sp>
          <p:nvSpPr>
            <p:cNvPr id="20" name="Freeform: Shape 19">
              <a:extLst>
                <a:ext uri="{FF2B5EF4-FFF2-40B4-BE49-F238E27FC236}">
                  <a16:creationId xmlns:a16="http://schemas.microsoft.com/office/drawing/2014/main" id="{EDD571E2-7C17-4C98-ACE8-ED049B5343FA}"/>
                </a:ext>
              </a:extLst>
            </p:cNvPr>
            <p:cNvSpPr/>
            <p:nvPr/>
          </p:nvSpPr>
          <p:spPr>
            <a:xfrm>
              <a:off x="10773046" y="754162"/>
              <a:ext cx="51991" cy="96239"/>
            </a:xfrm>
            <a:custGeom>
              <a:avLst/>
              <a:gdLst>
                <a:gd name="connsiteX0" fmla="*/ 37774 w 38419"/>
                <a:gd name="connsiteY0" fmla="*/ -424 h 71116"/>
                <a:gd name="connsiteX1" fmla="*/ 37774 w 38419"/>
                <a:gd name="connsiteY1" fmla="*/ 8895 h 71116"/>
                <a:gd name="connsiteX2" fmla="*/ 29839 w 38419"/>
                <a:gd name="connsiteY2" fmla="*/ 8895 h 71116"/>
                <a:gd name="connsiteX3" fmla="*/ 29839 w 38419"/>
                <a:gd name="connsiteY3" fmla="*/ 70692 h 71116"/>
                <a:gd name="connsiteX4" fmla="*/ 19598 w 38419"/>
                <a:gd name="connsiteY4" fmla="*/ 70692 h 71116"/>
                <a:gd name="connsiteX5" fmla="*/ 19598 w 38419"/>
                <a:gd name="connsiteY5" fmla="*/ 8890 h 71116"/>
                <a:gd name="connsiteX6" fmla="*/ -646 w 38419"/>
                <a:gd name="connsiteY6" fmla="*/ 8890 h 71116"/>
                <a:gd name="connsiteX7" fmla="*/ -646 w 38419"/>
                <a:gd name="connsiteY7" fmla="*/ -424 h 71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419" h="71116">
                  <a:moveTo>
                    <a:pt x="37774" y="-424"/>
                  </a:moveTo>
                  <a:lnTo>
                    <a:pt x="37774" y="8895"/>
                  </a:lnTo>
                  <a:lnTo>
                    <a:pt x="29839" y="8895"/>
                  </a:lnTo>
                  <a:lnTo>
                    <a:pt x="29839" y="70692"/>
                  </a:lnTo>
                  <a:lnTo>
                    <a:pt x="19598" y="70692"/>
                  </a:lnTo>
                  <a:lnTo>
                    <a:pt x="19598" y="8890"/>
                  </a:lnTo>
                  <a:lnTo>
                    <a:pt x="-646" y="8890"/>
                  </a:lnTo>
                  <a:lnTo>
                    <a:pt x="-646" y="-424"/>
                  </a:lnTo>
                  <a:close/>
                </a:path>
              </a:pathLst>
            </a:custGeom>
            <a:solidFill>
              <a:srgbClr val="29235C"/>
            </a:solidFill>
            <a:ln w="488" cap="flat">
              <a:noFill/>
              <a:prstDash val="solid"/>
              <a:miter/>
            </a:ln>
          </p:spPr>
          <p:txBody>
            <a:bodyPr rtlCol="1" anchor="ctr"/>
            <a:lstStyle/>
            <a:p>
              <a:endParaRPr lang="he-IL" dirty="0">
                <a:solidFill>
                  <a:srgbClr val="180742"/>
                </a:solidFill>
                <a:cs typeface="Arial" panose="020B0604020202020204" pitchFamily="34" charset="0"/>
              </a:endParaRPr>
            </a:p>
          </p:txBody>
        </p:sp>
        <p:sp>
          <p:nvSpPr>
            <p:cNvPr id="21" name="Freeform: Shape 20">
              <a:extLst>
                <a:ext uri="{FF2B5EF4-FFF2-40B4-BE49-F238E27FC236}">
                  <a16:creationId xmlns:a16="http://schemas.microsoft.com/office/drawing/2014/main" id="{31352EA7-CA17-4FD3-A521-D456611CECD5}"/>
                </a:ext>
              </a:extLst>
            </p:cNvPr>
            <p:cNvSpPr/>
            <p:nvPr/>
          </p:nvSpPr>
          <p:spPr>
            <a:xfrm>
              <a:off x="10836400" y="754162"/>
              <a:ext cx="52790" cy="96239"/>
            </a:xfrm>
            <a:custGeom>
              <a:avLst/>
              <a:gdLst>
                <a:gd name="connsiteX0" fmla="*/ 28009 w 39009"/>
                <a:gd name="connsiteY0" fmla="*/ 18674 h 71116"/>
                <a:gd name="connsiteX1" fmla="*/ 20411 w 39009"/>
                <a:gd name="connsiteY1" fmla="*/ 8890 h 71116"/>
                <a:gd name="connsiteX2" fmla="*/ 9709 w 39009"/>
                <a:gd name="connsiteY2" fmla="*/ 8890 h 71116"/>
                <a:gd name="connsiteX3" fmla="*/ 9709 w 39009"/>
                <a:gd name="connsiteY3" fmla="*/ 70687 h 71116"/>
                <a:gd name="connsiteX4" fmla="*/ -646 w 39009"/>
                <a:gd name="connsiteY4" fmla="*/ 70687 h 71116"/>
                <a:gd name="connsiteX5" fmla="*/ -646 w 39009"/>
                <a:gd name="connsiteY5" fmla="*/ -424 h 71116"/>
                <a:gd name="connsiteX6" fmla="*/ 23407 w 39009"/>
                <a:gd name="connsiteY6" fmla="*/ -424 h 71116"/>
                <a:gd name="connsiteX7" fmla="*/ 38364 w 39009"/>
                <a:gd name="connsiteY7" fmla="*/ 17757 h 71116"/>
                <a:gd name="connsiteX8" fmla="*/ 38364 w 39009"/>
                <a:gd name="connsiteY8" fmla="*/ 70692 h 71116"/>
                <a:gd name="connsiteX9" fmla="*/ 28009 w 39009"/>
                <a:gd name="connsiteY9" fmla="*/ 70692 h 71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009" h="71116">
                  <a:moveTo>
                    <a:pt x="28009" y="18674"/>
                  </a:moveTo>
                  <a:cubicBezTo>
                    <a:pt x="28009" y="11885"/>
                    <a:pt x="26025" y="8890"/>
                    <a:pt x="20411" y="8890"/>
                  </a:cubicBezTo>
                  <a:lnTo>
                    <a:pt x="9709" y="8890"/>
                  </a:lnTo>
                  <a:lnTo>
                    <a:pt x="9709" y="70687"/>
                  </a:lnTo>
                  <a:lnTo>
                    <a:pt x="-646" y="70687"/>
                  </a:lnTo>
                  <a:lnTo>
                    <a:pt x="-646" y="-424"/>
                  </a:lnTo>
                  <a:lnTo>
                    <a:pt x="23407" y="-424"/>
                  </a:lnTo>
                  <a:cubicBezTo>
                    <a:pt x="33990" y="-424"/>
                    <a:pt x="38364" y="6594"/>
                    <a:pt x="38364" y="17757"/>
                  </a:cubicBezTo>
                  <a:lnTo>
                    <a:pt x="38364" y="70692"/>
                  </a:lnTo>
                  <a:lnTo>
                    <a:pt x="28009" y="70692"/>
                  </a:lnTo>
                  <a:close/>
                </a:path>
              </a:pathLst>
            </a:custGeom>
            <a:solidFill>
              <a:srgbClr val="29235C"/>
            </a:solidFill>
            <a:ln w="488" cap="flat">
              <a:noFill/>
              <a:prstDash val="solid"/>
              <a:miter/>
            </a:ln>
          </p:spPr>
          <p:txBody>
            <a:bodyPr rtlCol="1" anchor="ctr"/>
            <a:lstStyle/>
            <a:p>
              <a:endParaRPr lang="he-IL" dirty="0">
                <a:solidFill>
                  <a:srgbClr val="180742"/>
                </a:solidFill>
                <a:cs typeface="Arial" panose="020B0604020202020204" pitchFamily="34" charset="0"/>
              </a:endParaRPr>
            </a:p>
          </p:txBody>
        </p:sp>
        <p:sp>
          <p:nvSpPr>
            <p:cNvPr id="22" name="Freeform: Shape 21">
              <a:extLst>
                <a:ext uri="{FF2B5EF4-FFF2-40B4-BE49-F238E27FC236}">
                  <a16:creationId xmlns:a16="http://schemas.microsoft.com/office/drawing/2014/main" id="{87F3E828-D26F-4267-9C83-3A8F36825652}"/>
                </a:ext>
              </a:extLst>
            </p:cNvPr>
            <p:cNvSpPr/>
            <p:nvPr/>
          </p:nvSpPr>
          <p:spPr>
            <a:xfrm>
              <a:off x="10900090" y="754162"/>
              <a:ext cx="57924" cy="96386"/>
            </a:xfrm>
            <a:custGeom>
              <a:avLst/>
              <a:gdLst>
                <a:gd name="connsiteX0" fmla="*/ 42158 w 42803"/>
                <a:gd name="connsiteY0" fmla="*/ 70802 h 71225"/>
                <a:gd name="connsiteX1" fmla="*/ 30994 w 42803"/>
                <a:gd name="connsiteY1" fmla="*/ 70802 h 71225"/>
                <a:gd name="connsiteX2" fmla="*/ 14881 w 42803"/>
                <a:gd name="connsiteY2" fmla="*/ 32615 h 71225"/>
                <a:gd name="connsiteX3" fmla="*/ 13394 w 42803"/>
                <a:gd name="connsiteY3" fmla="*/ 34103 h 71225"/>
                <a:gd name="connsiteX4" fmla="*/ 10860 w 42803"/>
                <a:gd name="connsiteY4" fmla="*/ 41353 h 71225"/>
                <a:gd name="connsiteX5" fmla="*/ 10860 w 42803"/>
                <a:gd name="connsiteY5" fmla="*/ 70697 h 71225"/>
                <a:gd name="connsiteX6" fmla="*/ 619 w 42803"/>
                <a:gd name="connsiteY6" fmla="*/ 70697 h 71225"/>
                <a:gd name="connsiteX7" fmla="*/ 619 w 42803"/>
                <a:gd name="connsiteY7" fmla="*/ 41125 h 71225"/>
                <a:gd name="connsiteX8" fmla="*/ 6371 w 42803"/>
                <a:gd name="connsiteY8" fmla="*/ 28117 h 71225"/>
                <a:gd name="connsiteX9" fmla="*/ 10170 w 42803"/>
                <a:gd name="connsiteY9" fmla="*/ 24784 h 71225"/>
                <a:gd name="connsiteX10" fmla="*/ -646 w 42803"/>
                <a:gd name="connsiteY10" fmla="*/ -305 h 71225"/>
                <a:gd name="connsiteX11" fmla="*/ 10760 w 42803"/>
                <a:gd name="connsiteY11" fmla="*/ -305 h 71225"/>
                <a:gd name="connsiteX12" fmla="*/ 25028 w 42803"/>
                <a:gd name="connsiteY12" fmla="*/ 33180 h 71225"/>
                <a:gd name="connsiteX13" fmla="*/ 27791 w 42803"/>
                <a:gd name="connsiteY13" fmla="*/ 30651 h 71225"/>
                <a:gd name="connsiteX14" fmla="*/ 30553 w 42803"/>
                <a:gd name="connsiteY14" fmla="*/ 23053 h 71225"/>
                <a:gd name="connsiteX15" fmla="*/ 30553 w 42803"/>
                <a:gd name="connsiteY15" fmla="*/ -424 h 71225"/>
                <a:gd name="connsiteX16" fmla="*/ 40794 w 42803"/>
                <a:gd name="connsiteY16" fmla="*/ -424 h 71225"/>
                <a:gd name="connsiteX17" fmla="*/ 40794 w 42803"/>
                <a:gd name="connsiteY17" fmla="*/ 23282 h 71225"/>
                <a:gd name="connsiteX18" fmla="*/ 34347 w 42803"/>
                <a:gd name="connsiteY18" fmla="*/ 36860 h 71225"/>
                <a:gd name="connsiteX19" fmla="*/ 29511 w 42803"/>
                <a:gd name="connsiteY19" fmla="*/ 41120 h 71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2803" h="71225">
                  <a:moveTo>
                    <a:pt x="42158" y="70802"/>
                  </a:moveTo>
                  <a:lnTo>
                    <a:pt x="30994" y="70802"/>
                  </a:lnTo>
                  <a:lnTo>
                    <a:pt x="14881" y="32615"/>
                  </a:lnTo>
                  <a:lnTo>
                    <a:pt x="13394" y="34103"/>
                  </a:lnTo>
                  <a:cubicBezTo>
                    <a:pt x="11321" y="36057"/>
                    <a:pt x="10860" y="38244"/>
                    <a:pt x="10860" y="41353"/>
                  </a:cubicBezTo>
                  <a:lnTo>
                    <a:pt x="10860" y="70697"/>
                  </a:lnTo>
                  <a:lnTo>
                    <a:pt x="619" y="70697"/>
                  </a:lnTo>
                  <a:lnTo>
                    <a:pt x="619" y="41125"/>
                  </a:lnTo>
                  <a:cubicBezTo>
                    <a:pt x="619" y="36290"/>
                    <a:pt x="2230" y="31702"/>
                    <a:pt x="6371" y="28117"/>
                  </a:cubicBezTo>
                  <a:lnTo>
                    <a:pt x="10170" y="24784"/>
                  </a:lnTo>
                  <a:lnTo>
                    <a:pt x="-646" y="-305"/>
                  </a:lnTo>
                  <a:lnTo>
                    <a:pt x="10760" y="-305"/>
                  </a:lnTo>
                  <a:lnTo>
                    <a:pt x="25028" y="33180"/>
                  </a:lnTo>
                  <a:lnTo>
                    <a:pt x="27791" y="30651"/>
                  </a:lnTo>
                  <a:cubicBezTo>
                    <a:pt x="29635" y="28667"/>
                    <a:pt x="30553" y="26510"/>
                    <a:pt x="30553" y="23053"/>
                  </a:cubicBezTo>
                  <a:lnTo>
                    <a:pt x="30553" y="-424"/>
                  </a:lnTo>
                  <a:lnTo>
                    <a:pt x="40794" y="-424"/>
                  </a:lnTo>
                  <a:lnTo>
                    <a:pt x="40794" y="23282"/>
                  </a:lnTo>
                  <a:cubicBezTo>
                    <a:pt x="40794" y="28687"/>
                    <a:pt x="39529" y="32258"/>
                    <a:pt x="34347" y="36860"/>
                  </a:cubicBezTo>
                  <a:lnTo>
                    <a:pt x="29511" y="41120"/>
                  </a:lnTo>
                  <a:close/>
                </a:path>
              </a:pathLst>
            </a:custGeom>
            <a:solidFill>
              <a:srgbClr val="29235C"/>
            </a:solidFill>
            <a:ln w="488" cap="flat">
              <a:noFill/>
              <a:prstDash val="solid"/>
              <a:miter/>
            </a:ln>
          </p:spPr>
          <p:txBody>
            <a:bodyPr rtlCol="1" anchor="ctr"/>
            <a:lstStyle/>
            <a:p>
              <a:endParaRPr lang="he-IL" dirty="0">
                <a:solidFill>
                  <a:srgbClr val="180742"/>
                </a:solidFill>
                <a:cs typeface="Arial" panose="020B0604020202020204" pitchFamily="34" charset="0"/>
              </a:endParaRPr>
            </a:p>
          </p:txBody>
        </p:sp>
        <p:sp>
          <p:nvSpPr>
            <p:cNvPr id="23" name="Freeform: Shape 22">
              <a:extLst>
                <a:ext uri="{FF2B5EF4-FFF2-40B4-BE49-F238E27FC236}">
                  <a16:creationId xmlns:a16="http://schemas.microsoft.com/office/drawing/2014/main" id="{B7FF541E-5458-4E34-A619-B46191B17692}"/>
                </a:ext>
              </a:extLst>
            </p:cNvPr>
            <p:cNvSpPr/>
            <p:nvPr/>
          </p:nvSpPr>
          <p:spPr>
            <a:xfrm>
              <a:off x="10994751" y="754162"/>
              <a:ext cx="45160" cy="96239"/>
            </a:xfrm>
            <a:custGeom>
              <a:avLst/>
              <a:gdLst>
                <a:gd name="connsiteX0" fmla="*/ -646 w 33371"/>
                <a:gd name="connsiteY0" fmla="*/ -424 h 71116"/>
                <a:gd name="connsiteX1" fmla="*/ 17421 w 33371"/>
                <a:gd name="connsiteY1" fmla="*/ -424 h 71116"/>
                <a:gd name="connsiteX2" fmla="*/ 32725 w 33371"/>
                <a:gd name="connsiteY2" fmla="*/ 17757 h 71116"/>
                <a:gd name="connsiteX3" fmla="*/ 32725 w 33371"/>
                <a:gd name="connsiteY3" fmla="*/ 70692 h 71116"/>
                <a:gd name="connsiteX4" fmla="*/ 22370 w 33371"/>
                <a:gd name="connsiteY4" fmla="*/ 70692 h 71116"/>
                <a:gd name="connsiteX5" fmla="*/ 22370 w 33371"/>
                <a:gd name="connsiteY5" fmla="*/ 19116 h 71116"/>
                <a:gd name="connsiteX6" fmla="*/ 14435 w 33371"/>
                <a:gd name="connsiteY6" fmla="*/ 8875 h 71116"/>
                <a:gd name="connsiteX7" fmla="*/ -641 w 33371"/>
                <a:gd name="connsiteY7" fmla="*/ 8875 h 71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371" h="71116">
                  <a:moveTo>
                    <a:pt x="-646" y="-424"/>
                  </a:moveTo>
                  <a:lnTo>
                    <a:pt x="17421" y="-424"/>
                  </a:lnTo>
                  <a:cubicBezTo>
                    <a:pt x="28123" y="-424"/>
                    <a:pt x="32725" y="6594"/>
                    <a:pt x="32725" y="17757"/>
                  </a:cubicBezTo>
                  <a:lnTo>
                    <a:pt x="32725" y="70692"/>
                  </a:lnTo>
                  <a:lnTo>
                    <a:pt x="22370" y="70692"/>
                  </a:lnTo>
                  <a:lnTo>
                    <a:pt x="22370" y="19116"/>
                  </a:lnTo>
                  <a:cubicBezTo>
                    <a:pt x="22370" y="11870"/>
                    <a:pt x="20386" y="8875"/>
                    <a:pt x="14435" y="8875"/>
                  </a:cubicBezTo>
                  <a:lnTo>
                    <a:pt x="-641" y="8875"/>
                  </a:lnTo>
                  <a:close/>
                </a:path>
              </a:pathLst>
            </a:custGeom>
            <a:solidFill>
              <a:srgbClr val="29235C"/>
            </a:solidFill>
            <a:ln w="488" cap="flat">
              <a:noFill/>
              <a:prstDash val="solid"/>
              <a:miter/>
            </a:ln>
          </p:spPr>
          <p:txBody>
            <a:bodyPr rtlCol="1" anchor="ctr"/>
            <a:lstStyle/>
            <a:p>
              <a:endParaRPr lang="he-IL" dirty="0">
                <a:solidFill>
                  <a:srgbClr val="180742"/>
                </a:solidFill>
                <a:cs typeface="Arial" panose="020B0604020202020204" pitchFamily="34" charset="0"/>
              </a:endParaRPr>
            </a:p>
          </p:txBody>
        </p:sp>
        <p:sp>
          <p:nvSpPr>
            <p:cNvPr id="24" name="Freeform: Shape 23">
              <a:extLst>
                <a:ext uri="{FF2B5EF4-FFF2-40B4-BE49-F238E27FC236}">
                  <a16:creationId xmlns:a16="http://schemas.microsoft.com/office/drawing/2014/main" id="{43ED648A-6014-4C08-BDB8-B2B0297A8AF5}"/>
                </a:ext>
              </a:extLst>
            </p:cNvPr>
            <p:cNvSpPr/>
            <p:nvPr/>
          </p:nvSpPr>
          <p:spPr>
            <a:xfrm>
              <a:off x="11053146" y="754162"/>
              <a:ext cx="14013" cy="96239"/>
            </a:xfrm>
            <a:custGeom>
              <a:avLst/>
              <a:gdLst>
                <a:gd name="connsiteX0" fmla="*/ 9709 w 10355"/>
                <a:gd name="connsiteY0" fmla="*/ -424 h 71116"/>
                <a:gd name="connsiteX1" fmla="*/ 9709 w 10355"/>
                <a:gd name="connsiteY1" fmla="*/ 70692 h 71116"/>
                <a:gd name="connsiteX2" fmla="*/ -646 w 10355"/>
                <a:gd name="connsiteY2" fmla="*/ 70692 h 71116"/>
                <a:gd name="connsiteX3" fmla="*/ -646 w 10355"/>
                <a:gd name="connsiteY3" fmla="*/ -424 h 71116"/>
              </a:gdLst>
              <a:ahLst/>
              <a:cxnLst>
                <a:cxn ang="0">
                  <a:pos x="connsiteX0" y="connsiteY0"/>
                </a:cxn>
                <a:cxn ang="0">
                  <a:pos x="connsiteX1" y="connsiteY1"/>
                </a:cxn>
                <a:cxn ang="0">
                  <a:pos x="connsiteX2" y="connsiteY2"/>
                </a:cxn>
                <a:cxn ang="0">
                  <a:pos x="connsiteX3" y="connsiteY3"/>
                </a:cxn>
              </a:cxnLst>
              <a:rect l="l" t="t" r="r" b="b"/>
              <a:pathLst>
                <a:path w="10355" h="71116">
                  <a:moveTo>
                    <a:pt x="9709" y="-424"/>
                  </a:moveTo>
                  <a:lnTo>
                    <a:pt x="9709" y="70692"/>
                  </a:lnTo>
                  <a:lnTo>
                    <a:pt x="-646" y="70692"/>
                  </a:lnTo>
                  <a:lnTo>
                    <a:pt x="-646" y="-424"/>
                  </a:lnTo>
                  <a:close/>
                </a:path>
              </a:pathLst>
            </a:custGeom>
            <a:solidFill>
              <a:srgbClr val="29235C"/>
            </a:solidFill>
            <a:ln w="488" cap="flat">
              <a:noFill/>
              <a:prstDash val="solid"/>
              <a:miter/>
            </a:ln>
          </p:spPr>
          <p:txBody>
            <a:bodyPr rtlCol="1" anchor="ctr"/>
            <a:lstStyle/>
            <a:p>
              <a:endParaRPr lang="he-IL" dirty="0">
                <a:solidFill>
                  <a:srgbClr val="180742"/>
                </a:solidFill>
                <a:cs typeface="Arial" panose="020B0604020202020204" pitchFamily="34" charset="0"/>
              </a:endParaRPr>
            </a:p>
          </p:txBody>
        </p:sp>
        <p:sp>
          <p:nvSpPr>
            <p:cNvPr id="25" name="Freeform: Shape 24">
              <a:extLst>
                <a:ext uri="{FF2B5EF4-FFF2-40B4-BE49-F238E27FC236}">
                  <a16:creationId xmlns:a16="http://schemas.microsoft.com/office/drawing/2014/main" id="{1F624807-3B09-40C0-BC59-7264A0B1F7AB}"/>
                </a:ext>
              </a:extLst>
            </p:cNvPr>
            <p:cNvSpPr/>
            <p:nvPr/>
          </p:nvSpPr>
          <p:spPr>
            <a:xfrm>
              <a:off x="11078514" y="754162"/>
              <a:ext cx="52018" cy="96239"/>
            </a:xfrm>
            <a:custGeom>
              <a:avLst/>
              <a:gdLst>
                <a:gd name="connsiteX0" fmla="*/ 37793 w 38439"/>
                <a:gd name="connsiteY0" fmla="*/ -424 h 71116"/>
                <a:gd name="connsiteX1" fmla="*/ 37793 w 38439"/>
                <a:gd name="connsiteY1" fmla="*/ 8895 h 71116"/>
                <a:gd name="connsiteX2" fmla="*/ 29859 w 38439"/>
                <a:gd name="connsiteY2" fmla="*/ 8895 h 71116"/>
                <a:gd name="connsiteX3" fmla="*/ 29859 w 38439"/>
                <a:gd name="connsiteY3" fmla="*/ 70692 h 71116"/>
                <a:gd name="connsiteX4" fmla="*/ 19608 w 38439"/>
                <a:gd name="connsiteY4" fmla="*/ 70692 h 71116"/>
                <a:gd name="connsiteX5" fmla="*/ 19608 w 38439"/>
                <a:gd name="connsiteY5" fmla="*/ 8890 h 71116"/>
                <a:gd name="connsiteX6" fmla="*/ -646 w 38439"/>
                <a:gd name="connsiteY6" fmla="*/ 8890 h 71116"/>
                <a:gd name="connsiteX7" fmla="*/ -646 w 38439"/>
                <a:gd name="connsiteY7" fmla="*/ -424 h 71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439" h="71116">
                  <a:moveTo>
                    <a:pt x="37793" y="-424"/>
                  </a:moveTo>
                  <a:lnTo>
                    <a:pt x="37793" y="8895"/>
                  </a:lnTo>
                  <a:lnTo>
                    <a:pt x="29859" y="8895"/>
                  </a:lnTo>
                  <a:lnTo>
                    <a:pt x="29859" y="70692"/>
                  </a:lnTo>
                  <a:lnTo>
                    <a:pt x="19608" y="70692"/>
                  </a:lnTo>
                  <a:lnTo>
                    <a:pt x="19608" y="8890"/>
                  </a:lnTo>
                  <a:lnTo>
                    <a:pt x="-646" y="8890"/>
                  </a:lnTo>
                  <a:lnTo>
                    <a:pt x="-646" y="-424"/>
                  </a:lnTo>
                  <a:close/>
                </a:path>
              </a:pathLst>
            </a:custGeom>
            <a:solidFill>
              <a:srgbClr val="29235C"/>
            </a:solidFill>
            <a:ln w="488" cap="flat">
              <a:noFill/>
              <a:prstDash val="solid"/>
              <a:miter/>
            </a:ln>
          </p:spPr>
          <p:txBody>
            <a:bodyPr rtlCol="1" anchor="ctr"/>
            <a:lstStyle/>
            <a:p>
              <a:endParaRPr lang="he-IL" dirty="0">
                <a:solidFill>
                  <a:srgbClr val="180742"/>
                </a:solidFill>
                <a:cs typeface="Arial" panose="020B0604020202020204" pitchFamily="34" charset="0"/>
              </a:endParaRPr>
            </a:p>
          </p:txBody>
        </p:sp>
        <p:sp>
          <p:nvSpPr>
            <p:cNvPr id="26" name="Freeform: Shape 25">
              <a:extLst>
                <a:ext uri="{FF2B5EF4-FFF2-40B4-BE49-F238E27FC236}">
                  <a16:creationId xmlns:a16="http://schemas.microsoft.com/office/drawing/2014/main" id="{897DCE2A-BCB6-4D3C-8A12-6AAA6AAA560B}"/>
                </a:ext>
              </a:extLst>
            </p:cNvPr>
            <p:cNvSpPr/>
            <p:nvPr/>
          </p:nvSpPr>
          <p:spPr>
            <a:xfrm>
              <a:off x="11467785" y="618560"/>
              <a:ext cx="131667" cy="69186"/>
            </a:xfrm>
            <a:custGeom>
              <a:avLst/>
              <a:gdLst>
                <a:gd name="connsiteX0" fmla="*/ 42098 w 97296"/>
                <a:gd name="connsiteY0" fmla="*/ -424 h 51125"/>
                <a:gd name="connsiteX1" fmla="*/ 96650 w 97296"/>
                <a:gd name="connsiteY1" fmla="*/ 1654 h 51125"/>
                <a:gd name="connsiteX2" fmla="*/ 53718 w 97296"/>
                <a:gd name="connsiteY2" fmla="*/ 50702 h 51125"/>
                <a:gd name="connsiteX3" fmla="*/ -646 w 97296"/>
                <a:gd name="connsiteY3" fmla="*/ 41056 h 51125"/>
                <a:gd name="connsiteX4" fmla="*/ 42098 w 97296"/>
                <a:gd name="connsiteY4" fmla="*/ -424 h 51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296" h="51125">
                  <a:moveTo>
                    <a:pt x="42098" y="-424"/>
                  </a:moveTo>
                  <a:cubicBezTo>
                    <a:pt x="60190" y="1803"/>
                    <a:pt x="78440" y="2498"/>
                    <a:pt x="96650" y="1654"/>
                  </a:cubicBezTo>
                  <a:cubicBezTo>
                    <a:pt x="77805" y="16601"/>
                    <a:pt x="63775" y="36131"/>
                    <a:pt x="53718" y="50702"/>
                  </a:cubicBezTo>
                  <a:cubicBezTo>
                    <a:pt x="35215" y="50227"/>
                    <a:pt x="16890" y="46976"/>
                    <a:pt x="-646" y="41056"/>
                  </a:cubicBezTo>
                  <a:cubicBezTo>
                    <a:pt x="11107" y="25186"/>
                    <a:pt x="25197" y="10804"/>
                    <a:pt x="42098" y="-424"/>
                  </a:cubicBezTo>
                  <a:close/>
                </a:path>
              </a:pathLst>
            </a:custGeom>
            <a:solidFill>
              <a:srgbClr val="4BABA6"/>
            </a:solidFill>
            <a:ln w="488" cap="flat">
              <a:noFill/>
              <a:prstDash val="solid"/>
              <a:miter/>
            </a:ln>
          </p:spPr>
          <p:txBody>
            <a:bodyPr rtlCol="1" anchor="ctr"/>
            <a:lstStyle/>
            <a:p>
              <a:endParaRPr lang="he-IL" dirty="0">
                <a:solidFill>
                  <a:srgbClr val="180742"/>
                </a:solidFill>
                <a:cs typeface="Arial" panose="020B0604020202020204" pitchFamily="34" charset="0"/>
              </a:endParaRPr>
            </a:p>
          </p:txBody>
        </p:sp>
        <p:sp>
          <p:nvSpPr>
            <p:cNvPr id="27" name="Freeform: Shape 26">
              <a:extLst>
                <a:ext uri="{FF2B5EF4-FFF2-40B4-BE49-F238E27FC236}">
                  <a16:creationId xmlns:a16="http://schemas.microsoft.com/office/drawing/2014/main" id="{5CC7B3DB-46A5-4913-A24B-CACC60FF615E}"/>
                </a:ext>
              </a:extLst>
            </p:cNvPr>
            <p:cNvSpPr/>
            <p:nvPr/>
          </p:nvSpPr>
          <p:spPr>
            <a:xfrm>
              <a:off x="11271522" y="504825"/>
              <a:ext cx="196263" cy="364877"/>
            </a:xfrm>
            <a:custGeom>
              <a:avLst/>
              <a:gdLst>
                <a:gd name="connsiteX0" fmla="*/ -646 w 145029"/>
                <a:gd name="connsiteY0" fmla="*/ -424 h 269627"/>
                <a:gd name="connsiteX1" fmla="*/ 144384 w 145029"/>
                <a:gd name="connsiteY1" fmla="*/ 125111 h 269627"/>
                <a:gd name="connsiteX2" fmla="*/ 90729 w 145029"/>
                <a:gd name="connsiteY2" fmla="*/ 269203 h 269627"/>
              </a:gdLst>
              <a:ahLst/>
              <a:cxnLst>
                <a:cxn ang="0">
                  <a:pos x="connsiteX0" y="connsiteY0"/>
                </a:cxn>
                <a:cxn ang="0">
                  <a:pos x="connsiteX1" y="connsiteY1"/>
                </a:cxn>
                <a:cxn ang="0">
                  <a:pos x="connsiteX2" y="connsiteY2"/>
                </a:cxn>
              </a:cxnLst>
              <a:rect l="l" t="t" r="r" b="b"/>
              <a:pathLst>
                <a:path w="145029" h="269627">
                  <a:moveTo>
                    <a:pt x="-646" y="-424"/>
                  </a:moveTo>
                  <a:cubicBezTo>
                    <a:pt x="30667" y="35050"/>
                    <a:pt x="71760" y="100483"/>
                    <a:pt x="144384" y="125111"/>
                  </a:cubicBezTo>
                  <a:cubicBezTo>
                    <a:pt x="108077" y="174198"/>
                    <a:pt x="94250" y="237920"/>
                    <a:pt x="90729" y="269203"/>
                  </a:cubicBezTo>
                  <a:close/>
                </a:path>
              </a:pathLst>
            </a:custGeom>
            <a:solidFill>
              <a:srgbClr val="DE0D49"/>
            </a:solidFill>
            <a:ln w="488" cap="flat">
              <a:noFill/>
              <a:prstDash val="solid"/>
              <a:miter/>
            </a:ln>
          </p:spPr>
          <p:txBody>
            <a:bodyPr rtlCol="1" anchor="ctr"/>
            <a:lstStyle/>
            <a:p>
              <a:endParaRPr lang="he-IL" dirty="0">
                <a:solidFill>
                  <a:srgbClr val="180742"/>
                </a:solidFill>
                <a:cs typeface="Arial" panose="020B0604020202020204" pitchFamily="34" charset="0"/>
              </a:endParaRPr>
            </a:p>
          </p:txBody>
        </p:sp>
        <p:sp>
          <p:nvSpPr>
            <p:cNvPr id="28" name="Freeform: Shape 27">
              <a:extLst>
                <a:ext uri="{FF2B5EF4-FFF2-40B4-BE49-F238E27FC236}">
                  <a16:creationId xmlns:a16="http://schemas.microsoft.com/office/drawing/2014/main" id="{F48709CB-3AD9-42FF-9D50-B57683BC8B43}"/>
                </a:ext>
              </a:extLst>
            </p:cNvPr>
            <p:cNvSpPr/>
            <p:nvPr/>
          </p:nvSpPr>
          <p:spPr>
            <a:xfrm>
              <a:off x="11271522" y="504825"/>
              <a:ext cx="254107" cy="169867"/>
            </a:xfrm>
            <a:custGeom>
              <a:avLst/>
              <a:gdLst>
                <a:gd name="connsiteX0" fmla="*/ -646 w 187773"/>
                <a:gd name="connsiteY0" fmla="*/ -424 h 125524"/>
                <a:gd name="connsiteX1" fmla="*/ 187128 w 187773"/>
                <a:gd name="connsiteY1" fmla="*/ 83621 h 125524"/>
                <a:gd name="connsiteX2" fmla="*/ 144384 w 187773"/>
                <a:gd name="connsiteY2" fmla="*/ 125101 h 125524"/>
                <a:gd name="connsiteX3" fmla="*/ -646 w 187773"/>
                <a:gd name="connsiteY3" fmla="*/ -424 h 125524"/>
              </a:gdLst>
              <a:ahLst/>
              <a:cxnLst>
                <a:cxn ang="0">
                  <a:pos x="connsiteX0" y="connsiteY0"/>
                </a:cxn>
                <a:cxn ang="0">
                  <a:pos x="connsiteX1" y="connsiteY1"/>
                </a:cxn>
                <a:cxn ang="0">
                  <a:pos x="connsiteX2" y="connsiteY2"/>
                </a:cxn>
                <a:cxn ang="0">
                  <a:pos x="connsiteX3" y="connsiteY3"/>
                </a:cxn>
              </a:cxnLst>
              <a:rect l="l" t="t" r="r" b="b"/>
              <a:pathLst>
                <a:path w="187773" h="125524">
                  <a:moveTo>
                    <a:pt x="-646" y="-424"/>
                  </a:moveTo>
                  <a:cubicBezTo>
                    <a:pt x="48362" y="36072"/>
                    <a:pt x="108310" y="73856"/>
                    <a:pt x="187128" y="83621"/>
                  </a:cubicBezTo>
                  <a:cubicBezTo>
                    <a:pt x="170227" y="94849"/>
                    <a:pt x="156137" y="109231"/>
                    <a:pt x="144384" y="125101"/>
                  </a:cubicBezTo>
                  <a:cubicBezTo>
                    <a:pt x="71740" y="100483"/>
                    <a:pt x="30667" y="35050"/>
                    <a:pt x="-646" y="-424"/>
                  </a:cubicBezTo>
                  <a:close/>
                </a:path>
              </a:pathLst>
            </a:custGeom>
            <a:solidFill>
              <a:srgbClr val="8CD2F5"/>
            </a:solidFill>
            <a:ln w="488" cap="flat">
              <a:noFill/>
              <a:prstDash val="solid"/>
              <a:miter/>
            </a:ln>
          </p:spPr>
          <p:txBody>
            <a:bodyPr rtlCol="1" anchor="ctr"/>
            <a:lstStyle/>
            <a:p>
              <a:endParaRPr lang="he-IL" dirty="0">
                <a:solidFill>
                  <a:srgbClr val="180742"/>
                </a:solidFill>
                <a:cs typeface="Arial" panose="020B0604020202020204" pitchFamily="34" charset="0"/>
              </a:endParaRPr>
            </a:p>
          </p:txBody>
        </p:sp>
        <p:sp>
          <p:nvSpPr>
            <p:cNvPr id="29" name="Freeform: Shape 28">
              <a:extLst>
                <a:ext uri="{FF2B5EF4-FFF2-40B4-BE49-F238E27FC236}">
                  <a16:creationId xmlns:a16="http://schemas.microsoft.com/office/drawing/2014/main" id="{0E6019E7-B5DF-4BFE-BB64-23710AC3FB3F}"/>
                </a:ext>
              </a:extLst>
            </p:cNvPr>
            <p:cNvSpPr/>
            <p:nvPr/>
          </p:nvSpPr>
          <p:spPr>
            <a:xfrm>
              <a:off x="11599433" y="591158"/>
              <a:ext cx="126976" cy="30233"/>
            </a:xfrm>
            <a:custGeom>
              <a:avLst/>
              <a:gdLst>
                <a:gd name="connsiteX0" fmla="*/ 64623 w 93829"/>
                <a:gd name="connsiteY0" fmla="*/ -255 h 22341"/>
                <a:gd name="connsiteX1" fmla="*/ 93184 w 93829"/>
                <a:gd name="connsiteY1" fmla="*/ 5696 h 22341"/>
                <a:gd name="connsiteX2" fmla="*/ -646 w 93829"/>
                <a:gd name="connsiteY2" fmla="*/ 21918 h 22341"/>
                <a:gd name="connsiteX3" fmla="*/ 64623 w 93829"/>
                <a:gd name="connsiteY3" fmla="*/ -255 h 22341"/>
              </a:gdLst>
              <a:ahLst/>
              <a:cxnLst>
                <a:cxn ang="0">
                  <a:pos x="connsiteX0" y="connsiteY0"/>
                </a:cxn>
                <a:cxn ang="0">
                  <a:pos x="connsiteX1" y="connsiteY1"/>
                </a:cxn>
                <a:cxn ang="0">
                  <a:pos x="connsiteX2" y="connsiteY2"/>
                </a:cxn>
                <a:cxn ang="0">
                  <a:pos x="connsiteX3" y="connsiteY3"/>
                </a:cxn>
              </a:cxnLst>
              <a:rect l="l" t="t" r="r" b="b"/>
              <a:pathLst>
                <a:path w="93829" h="22341">
                  <a:moveTo>
                    <a:pt x="64623" y="-255"/>
                  </a:moveTo>
                  <a:lnTo>
                    <a:pt x="93184" y="5696"/>
                  </a:lnTo>
                  <a:cubicBezTo>
                    <a:pt x="59461" y="15585"/>
                    <a:pt x="28282" y="20628"/>
                    <a:pt x="-646" y="21918"/>
                  </a:cubicBezTo>
                  <a:cubicBezTo>
                    <a:pt x="16791" y="8062"/>
                    <a:pt x="38334" y="-1852"/>
                    <a:pt x="64623" y="-255"/>
                  </a:cubicBezTo>
                  <a:close/>
                </a:path>
              </a:pathLst>
            </a:custGeom>
            <a:solidFill>
              <a:srgbClr val="FFDB00"/>
            </a:solidFill>
            <a:ln w="488" cap="flat">
              <a:noFill/>
              <a:prstDash val="solid"/>
              <a:miter/>
            </a:ln>
          </p:spPr>
          <p:txBody>
            <a:bodyPr rtlCol="1" anchor="ctr"/>
            <a:lstStyle/>
            <a:p>
              <a:endParaRPr lang="he-IL" dirty="0">
                <a:solidFill>
                  <a:srgbClr val="180742"/>
                </a:solidFill>
                <a:cs typeface="Arial" panose="020B0604020202020204" pitchFamily="34" charset="0"/>
              </a:endParaRPr>
            </a:p>
          </p:txBody>
        </p:sp>
        <p:sp>
          <p:nvSpPr>
            <p:cNvPr id="30" name="Freeform: Shape 29">
              <a:extLst>
                <a:ext uri="{FF2B5EF4-FFF2-40B4-BE49-F238E27FC236}">
                  <a16:creationId xmlns:a16="http://schemas.microsoft.com/office/drawing/2014/main" id="{2F9D411D-59BA-4716-B0E9-998E61806A6D}"/>
                </a:ext>
              </a:extLst>
            </p:cNvPr>
            <p:cNvSpPr/>
            <p:nvPr/>
          </p:nvSpPr>
          <p:spPr>
            <a:xfrm>
              <a:off x="11525629" y="585476"/>
              <a:ext cx="162129" cy="36384"/>
            </a:xfrm>
            <a:custGeom>
              <a:avLst/>
              <a:gdLst>
                <a:gd name="connsiteX0" fmla="*/ -646 w 119806"/>
                <a:gd name="connsiteY0" fmla="*/ 24023 h 26886"/>
                <a:gd name="connsiteX1" fmla="*/ 103539 w 119806"/>
                <a:gd name="connsiteY1" fmla="*/ 715 h 26886"/>
                <a:gd name="connsiteX2" fmla="*/ 119161 w 119806"/>
                <a:gd name="connsiteY2" fmla="*/ 3963 h 26886"/>
                <a:gd name="connsiteX3" fmla="*/ 53891 w 119806"/>
                <a:gd name="connsiteY3" fmla="*/ 26121 h 26886"/>
                <a:gd name="connsiteX4" fmla="*/ -646 w 119806"/>
                <a:gd name="connsiteY4" fmla="*/ 24023 h 268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806" h="26886">
                  <a:moveTo>
                    <a:pt x="-646" y="24023"/>
                  </a:moveTo>
                  <a:cubicBezTo>
                    <a:pt x="26402" y="6026"/>
                    <a:pt x="60567" y="-3937"/>
                    <a:pt x="103539" y="715"/>
                  </a:cubicBezTo>
                  <a:lnTo>
                    <a:pt x="119161" y="3963"/>
                  </a:lnTo>
                  <a:cubicBezTo>
                    <a:pt x="92876" y="2366"/>
                    <a:pt x="71328" y="12280"/>
                    <a:pt x="53891" y="26121"/>
                  </a:cubicBezTo>
                  <a:cubicBezTo>
                    <a:pt x="35686" y="26958"/>
                    <a:pt x="17441" y="26256"/>
                    <a:pt x="-646" y="24023"/>
                  </a:cubicBezTo>
                  <a:close/>
                </a:path>
              </a:pathLst>
            </a:custGeom>
            <a:solidFill>
              <a:srgbClr val="FFDB00"/>
            </a:solidFill>
            <a:ln w="488" cap="flat">
              <a:noFill/>
              <a:prstDash val="solid"/>
              <a:miter/>
            </a:ln>
          </p:spPr>
          <p:txBody>
            <a:bodyPr rtlCol="1" anchor="ctr"/>
            <a:lstStyle/>
            <a:p>
              <a:endParaRPr lang="he-IL" dirty="0">
                <a:solidFill>
                  <a:srgbClr val="180742"/>
                </a:solidFill>
                <a:cs typeface="Arial" panose="020B0604020202020204" pitchFamily="34" charset="0"/>
              </a:endParaRPr>
            </a:p>
          </p:txBody>
        </p:sp>
        <p:sp>
          <p:nvSpPr>
            <p:cNvPr id="31" name="Freeform: Shape 30">
              <a:extLst>
                <a:ext uri="{FF2B5EF4-FFF2-40B4-BE49-F238E27FC236}">
                  <a16:creationId xmlns:a16="http://schemas.microsoft.com/office/drawing/2014/main" id="{494C6069-5C08-4C6E-A479-CCE83E70AC26}"/>
                </a:ext>
              </a:extLst>
            </p:cNvPr>
            <p:cNvSpPr/>
            <p:nvPr/>
          </p:nvSpPr>
          <p:spPr>
            <a:xfrm>
              <a:off x="11271522" y="504825"/>
              <a:ext cx="395097" cy="113735"/>
            </a:xfrm>
            <a:custGeom>
              <a:avLst/>
              <a:gdLst>
                <a:gd name="connsiteX0" fmla="*/ 187128 w 291958"/>
                <a:gd name="connsiteY0" fmla="*/ 83621 h 84045"/>
                <a:gd name="connsiteX1" fmla="*/ -646 w 291958"/>
                <a:gd name="connsiteY1" fmla="*/ -424 h 84045"/>
                <a:gd name="connsiteX2" fmla="*/ 122493 w 291958"/>
                <a:gd name="connsiteY2" fmla="*/ 25181 h 84045"/>
                <a:gd name="connsiteX3" fmla="*/ 291313 w 291958"/>
                <a:gd name="connsiteY3" fmla="*/ 60293 h 84045"/>
                <a:gd name="connsiteX4" fmla="*/ 187128 w 291958"/>
                <a:gd name="connsiteY4" fmla="*/ 83621 h 840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958" h="84045">
                  <a:moveTo>
                    <a:pt x="187128" y="83621"/>
                  </a:moveTo>
                  <a:cubicBezTo>
                    <a:pt x="108310" y="73856"/>
                    <a:pt x="48362" y="36072"/>
                    <a:pt x="-646" y="-424"/>
                  </a:cubicBezTo>
                  <a:cubicBezTo>
                    <a:pt x="39450" y="9187"/>
                    <a:pt x="80850" y="17325"/>
                    <a:pt x="122493" y="25181"/>
                  </a:cubicBezTo>
                  <a:lnTo>
                    <a:pt x="291313" y="60293"/>
                  </a:lnTo>
                  <a:cubicBezTo>
                    <a:pt x="248340" y="55671"/>
                    <a:pt x="214176" y="65624"/>
                    <a:pt x="187128" y="83621"/>
                  </a:cubicBezTo>
                  <a:close/>
                </a:path>
              </a:pathLst>
            </a:custGeom>
            <a:solidFill>
              <a:srgbClr val="F8A817"/>
            </a:solidFill>
            <a:ln w="488" cap="flat">
              <a:noFill/>
              <a:prstDash val="solid"/>
              <a:miter/>
            </a:ln>
          </p:spPr>
          <p:txBody>
            <a:bodyPr rtlCol="1" anchor="ctr"/>
            <a:lstStyle/>
            <a:p>
              <a:endParaRPr lang="he-IL" dirty="0">
                <a:solidFill>
                  <a:srgbClr val="180742"/>
                </a:solidFill>
                <a:cs typeface="Arial" panose="020B0604020202020204" pitchFamily="34" charset="0"/>
              </a:endParaRPr>
            </a:p>
          </p:txBody>
        </p:sp>
      </p:grpSp>
      <p:cxnSp>
        <p:nvCxnSpPr>
          <p:cNvPr id="32" name="Straight Connector 31">
            <a:extLst>
              <a:ext uri="{FF2B5EF4-FFF2-40B4-BE49-F238E27FC236}">
                <a16:creationId xmlns:a16="http://schemas.microsoft.com/office/drawing/2014/main" id="{CB6B6DDF-48B3-43ED-AACD-678BF07D08A9}"/>
              </a:ext>
            </a:extLst>
          </p:cNvPr>
          <p:cNvCxnSpPr>
            <a:cxnSpLocks/>
          </p:cNvCxnSpPr>
          <p:nvPr userDrawn="1"/>
        </p:nvCxnSpPr>
        <p:spPr>
          <a:xfrm>
            <a:off x="426445" y="6063116"/>
            <a:ext cx="10702644" cy="0"/>
          </a:xfrm>
          <a:prstGeom prst="line">
            <a:avLst/>
          </a:prstGeom>
          <a:ln w="12700">
            <a:solidFill>
              <a:srgbClr val="180742"/>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31C2FCC3-B2EE-48B7-9A58-92B56C88D2A0}"/>
              </a:ext>
            </a:extLst>
          </p:cNvPr>
          <p:cNvCxnSpPr>
            <a:cxnSpLocks/>
          </p:cNvCxnSpPr>
          <p:nvPr userDrawn="1"/>
        </p:nvCxnSpPr>
        <p:spPr>
          <a:xfrm>
            <a:off x="11271522" y="6063116"/>
            <a:ext cx="504716" cy="0"/>
          </a:xfrm>
          <a:prstGeom prst="line">
            <a:avLst/>
          </a:prstGeom>
          <a:ln w="79375">
            <a:solidFill>
              <a:srgbClr val="18074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0739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0AB181-9DAC-45E3-A74E-CDED7EB4BD2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he-IL"/>
          </a:p>
        </p:txBody>
      </p:sp>
      <p:sp>
        <p:nvSpPr>
          <p:cNvPr id="3" name="Content Placeholder 2">
            <a:extLst>
              <a:ext uri="{FF2B5EF4-FFF2-40B4-BE49-F238E27FC236}">
                <a16:creationId xmlns:a16="http://schemas.microsoft.com/office/drawing/2014/main" id="{7BAA4412-32FF-4686-8480-A228FCDA468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Text Placeholder 3">
            <a:extLst>
              <a:ext uri="{FF2B5EF4-FFF2-40B4-BE49-F238E27FC236}">
                <a16:creationId xmlns:a16="http://schemas.microsoft.com/office/drawing/2014/main" id="{7D1D8AA3-D9B8-4471-8BD8-40C3EEC38F6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79EC436-6823-4CEC-B8D2-6BDC388B8DCE}"/>
              </a:ext>
            </a:extLst>
          </p:cNvPr>
          <p:cNvSpPr>
            <a:spLocks noGrp="1"/>
          </p:cNvSpPr>
          <p:nvPr>
            <p:ph type="dt" sz="half" idx="10"/>
          </p:nvPr>
        </p:nvSpPr>
        <p:spPr/>
        <p:txBody>
          <a:bodyPr/>
          <a:lstStyle/>
          <a:p>
            <a:endParaRPr lang="he-IL"/>
          </a:p>
        </p:txBody>
      </p:sp>
      <p:sp>
        <p:nvSpPr>
          <p:cNvPr id="6" name="Footer Placeholder 5">
            <a:extLst>
              <a:ext uri="{FF2B5EF4-FFF2-40B4-BE49-F238E27FC236}">
                <a16:creationId xmlns:a16="http://schemas.microsoft.com/office/drawing/2014/main" id="{58B451B3-4568-4313-9330-BB403F6089D2}"/>
              </a:ext>
            </a:extLst>
          </p:cNvPr>
          <p:cNvSpPr>
            <a:spLocks noGrp="1"/>
          </p:cNvSpPr>
          <p:nvPr>
            <p:ph type="ftr" sz="quarter" idx="11"/>
          </p:nvPr>
        </p:nvSpPr>
        <p:spPr/>
        <p:txBody>
          <a:bodyPr/>
          <a:lstStyle/>
          <a:p>
            <a:r>
              <a:rPr lang="he-IL"/>
              <a:t>פרזנטציית בוגרי קורס רוקחים עולם</a:t>
            </a:r>
          </a:p>
        </p:txBody>
      </p:sp>
      <p:sp>
        <p:nvSpPr>
          <p:cNvPr id="7" name="Slide Number Placeholder 6">
            <a:extLst>
              <a:ext uri="{FF2B5EF4-FFF2-40B4-BE49-F238E27FC236}">
                <a16:creationId xmlns:a16="http://schemas.microsoft.com/office/drawing/2014/main" id="{7CE94837-C9E7-4E61-BACF-84F4F5D380E5}"/>
              </a:ext>
            </a:extLst>
          </p:cNvPr>
          <p:cNvSpPr>
            <a:spLocks noGrp="1"/>
          </p:cNvSpPr>
          <p:nvPr>
            <p:ph type="sldNum" sz="quarter" idx="12"/>
          </p:nvPr>
        </p:nvSpPr>
        <p:spPr/>
        <p:txBody>
          <a:bodyPr/>
          <a:lstStyle/>
          <a:p>
            <a:fld id="{57FEA30E-7E37-483E-B2FA-D24B6D6CA64C}" type="slidenum">
              <a:rPr lang="he-IL" smtClean="0"/>
              <a:t>‹#›</a:t>
            </a:fld>
            <a:endParaRPr lang="he-IL"/>
          </a:p>
        </p:txBody>
      </p:sp>
    </p:spTree>
    <p:extLst>
      <p:ext uri="{BB962C8B-B14F-4D97-AF65-F5344CB8AC3E}">
        <p14:creationId xmlns:p14="http://schemas.microsoft.com/office/powerpoint/2010/main" val="7140151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47B210-DB80-4076-8DC0-B9337502895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he-IL"/>
          </a:p>
        </p:txBody>
      </p:sp>
      <p:sp>
        <p:nvSpPr>
          <p:cNvPr id="3" name="Picture Placeholder 2">
            <a:extLst>
              <a:ext uri="{FF2B5EF4-FFF2-40B4-BE49-F238E27FC236}">
                <a16:creationId xmlns:a16="http://schemas.microsoft.com/office/drawing/2014/main" id="{EDFF953D-81F1-49E6-8326-B692B2EB1AE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he-IL"/>
          </a:p>
        </p:txBody>
      </p:sp>
      <p:sp>
        <p:nvSpPr>
          <p:cNvPr id="4" name="Text Placeholder 3">
            <a:extLst>
              <a:ext uri="{FF2B5EF4-FFF2-40B4-BE49-F238E27FC236}">
                <a16:creationId xmlns:a16="http://schemas.microsoft.com/office/drawing/2014/main" id="{E3A21E35-FC16-4976-A529-09B691962A4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03723CC-0AE5-41F7-B8F6-CE30080604E1}"/>
              </a:ext>
            </a:extLst>
          </p:cNvPr>
          <p:cNvSpPr>
            <a:spLocks noGrp="1"/>
          </p:cNvSpPr>
          <p:nvPr>
            <p:ph type="dt" sz="half" idx="10"/>
          </p:nvPr>
        </p:nvSpPr>
        <p:spPr/>
        <p:txBody>
          <a:bodyPr/>
          <a:lstStyle/>
          <a:p>
            <a:endParaRPr lang="he-IL"/>
          </a:p>
        </p:txBody>
      </p:sp>
      <p:sp>
        <p:nvSpPr>
          <p:cNvPr id="6" name="Footer Placeholder 5">
            <a:extLst>
              <a:ext uri="{FF2B5EF4-FFF2-40B4-BE49-F238E27FC236}">
                <a16:creationId xmlns:a16="http://schemas.microsoft.com/office/drawing/2014/main" id="{AE43A488-C603-4B80-8099-A1932A090DF5}"/>
              </a:ext>
            </a:extLst>
          </p:cNvPr>
          <p:cNvSpPr>
            <a:spLocks noGrp="1"/>
          </p:cNvSpPr>
          <p:nvPr>
            <p:ph type="ftr" sz="quarter" idx="11"/>
          </p:nvPr>
        </p:nvSpPr>
        <p:spPr/>
        <p:txBody>
          <a:bodyPr/>
          <a:lstStyle/>
          <a:p>
            <a:r>
              <a:rPr lang="he-IL"/>
              <a:t>פרזנטציית בוגרי קורס רוקחים עולם</a:t>
            </a:r>
          </a:p>
        </p:txBody>
      </p:sp>
      <p:sp>
        <p:nvSpPr>
          <p:cNvPr id="7" name="Slide Number Placeholder 6">
            <a:extLst>
              <a:ext uri="{FF2B5EF4-FFF2-40B4-BE49-F238E27FC236}">
                <a16:creationId xmlns:a16="http://schemas.microsoft.com/office/drawing/2014/main" id="{859CFCCF-D590-4C0D-9AA7-BFE739D045EF}"/>
              </a:ext>
            </a:extLst>
          </p:cNvPr>
          <p:cNvSpPr>
            <a:spLocks noGrp="1"/>
          </p:cNvSpPr>
          <p:nvPr>
            <p:ph type="sldNum" sz="quarter" idx="12"/>
          </p:nvPr>
        </p:nvSpPr>
        <p:spPr/>
        <p:txBody>
          <a:bodyPr/>
          <a:lstStyle/>
          <a:p>
            <a:fld id="{57FEA30E-7E37-483E-B2FA-D24B6D6CA64C}" type="slidenum">
              <a:rPr lang="he-IL" smtClean="0"/>
              <a:t>‹#›</a:t>
            </a:fld>
            <a:endParaRPr lang="he-IL"/>
          </a:p>
        </p:txBody>
      </p:sp>
    </p:spTree>
    <p:extLst>
      <p:ext uri="{BB962C8B-B14F-4D97-AF65-F5344CB8AC3E}">
        <p14:creationId xmlns:p14="http://schemas.microsoft.com/office/powerpoint/2010/main" val="10713822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55C5E5-9D92-4B7A-BA61-F0FB8D8283D8}"/>
              </a:ext>
            </a:extLst>
          </p:cNvPr>
          <p:cNvSpPr>
            <a:spLocks noGrp="1"/>
          </p:cNvSpPr>
          <p:nvPr>
            <p:ph type="title"/>
          </p:nvPr>
        </p:nvSpPr>
        <p:spPr/>
        <p:txBody>
          <a:bodyPr/>
          <a:lstStyle/>
          <a:p>
            <a:r>
              <a:rPr lang="en-US"/>
              <a:t>Click to edit Master title style</a:t>
            </a:r>
            <a:endParaRPr lang="he-IL"/>
          </a:p>
        </p:txBody>
      </p:sp>
      <p:sp>
        <p:nvSpPr>
          <p:cNvPr id="3" name="Vertical Text Placeholder 2">
            <a:extLst>
              <a:ext uri="{FF2B5EF4-FFF2-40B4-BE49-F238E27FC236}">
                <a16:creationId xmlns:a16="http://schemas.microsoft.com/office/drawing/2014/main" id="{86125EAD-FC80-4202-8EE1-12A8992B02F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a:extLst>
              <a:ext uri="{FF2B5EF4-FFF2-40B4-BE49-F238E27FC236}">
                <a16:creationId xmlns:a16="http://schemas.microsoft.com/office/drawing/2014/main" id="{93355AF6-D73B-40BC-8250-B1D27EA2D92E}"/>
              </a:ext>
            </a:extLst>
          </p:cNvPr>
          <p:cNvSpPr>
            <a:spLocks noGrp="1"/>
          </p:cNvSpPr>
          <p:nvPr>
            <p:ph type="dt" sz="half" idx="10"/>
          </p:nvPr>
        </p:nvSpPr>
        <p:spPr/>
        <p:txBody>
          <a:bodyPr/>
          <a:lstStyle/>
          <a:p>
            <a:endParaRPr lang="he-IL"/>
          </a:p>
        </p:txBody>
      </p:sp>
      <p:sp>
        <p:nvSpPr>
          <p:cNvPr id="5" name="Footer Placeholder 4">
            <a:extLst>
              <a:ext uri="{FF2B5EF4-FFF2-40B4-BE49-F238E27FC236}">
                <a16:creationId xmlns:a16="http://schemas.microsoft.com/office/drawing/2014/main" id="{F7F3A157-8728-4F2C-A1F4-E26BCD019BA3}"/>
              </a:ext>
            </a:extLst>
          </p:cNvPr>
          <p:cNvSpPr>
            <a:spLocks noGrp="1"/>
          </p:cNvSpPr>
          <p:nvPr>
            <p:ph type="ftr" sz="quarter" idx="11"/>
          </p:nvPr>
        </p:nvSpPr>
        <p:spPr/>
        <p:txBody>
          <a:bodyPr/>
          <a:lstStyle/>
          <a:p>
            <a:r>
              <a:rPr lang="he-IL"/>
              <a:t>פרזנטציית בוגרי קורס רוקחים עולם</a:t>
            </a:r>
          </a:p>
        </p:txBody>
      </p:sp>
      <p:sp>
        <p:nvSpPr>
          <p:cNvPr id="6" name="Slide Number Placeholder 5">
            <a:extLst>
              <a:ext uri="{FF2B5EF4-FFF2-40B4-BE49-F238E27FC236}">
                <a16:creationId xmlns:a16="http://schemas.microsoft.com/office/drawing/2014/main" id="{A4C123EC-CB72-4987-98E2-DF07DBAE3346}"/>
              </a:ext>
            </a:extLst>
          </p:cNvPr>
          <p:cNvSpPr>
            <a:spLocks noGrp="1"/>
          </p:cNvSpPr>
          <p:nvPr>
            <p:ph type="sldNum" sz="quarter" idx="12"/>
          </p:nvPr>
        </p:nvSpPr>
        <p:spPr/>
        <p:txBody>
          <a:bodyPr/>
          <a:lstStyle/>
          <a:p>
            <a:fld id="{57FEA30E-7E37-483E-B2FA-D24B6D6CA64C}" type="slidenum">
              <a:rPr lang="he-IL" smtClean="0"/>
              <a:t>‹#›</a:t>
            </a:fld>
            <a:endParaRPr lang="he-IL"/>
          </a:p>
        </p:txBody>
      </p:sp>
    </p:spTree>
    <p:extLst>
      <p:ext uri="{BB962C8B-B14F-4D97-AF65-F5344CB8AC3E}">
        <p14:creationId xmlns:p14="http://schemas.microsoft.com/office/powerpoint/2010/main" val="267775456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01D8742-BDB4-4F35-BDD2-DBDBCFA5F2FB}"/>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he-IL"/>
          </a:p>
        </p:txBody>
      </p:sp>
      <p:sp>
        <p:nvSpPr>
          <p:cNvPr id="3" name="Vertical Text Placeholder 2">
            <a:extLst>
              <a:ext uri="{FF2B5EF4-FFF2-40B4-BE49-F238E27FC236}">
                <a16:creationId xmlns:a16="http://schemas.microsoft.com/office/drawing/2014/main" id="{2EA4EA63-38C4-4506-8D48-17216BE4BAD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a:extLst>
              <a:ext uri="{FF2B5EF4-FFF2-40B4-BE49-F238E27FC236}">
                <a16:creationId xmlns:a16="http://schemas.microsoft.com/office/drawing/2014/main" id="{06977AFD-87DF-4860-B348-687FEA1213F0}"/>
              </a:ext>
            </a:extLst>
          </p:cNvPr>
          <p:cNvSpPr>
            <a:spLocks noGrp="1"/>
          </p:cNvSpPr>
          <p:nvPr>
            <p:ph type="dt" sz="half" idx="10"/>
          </p:nvPr>
        </p:nvSpPr>
        <p:spPr/>
        <p:txBody>
          <a:bodyPr/>
          <a:lstStyle/>
          <a:p>
            <a:endParaRPr lang="he-IL"/>
          </a:p>
        </p:txBody>
      </p:sp>
      <p:sp>
        <p:nvSpPr>
          <p:cNvPr id="5" name="Footer Placeholder 4">
            <a:extLst>
              <a:ext uri="{FF2B5EF4-FFF2-40B4-BE49-F238E27FC236}">
                <a16:creationId xmlns:a16="http://schemas.microsoft.com/office/drawing/2014/main" id="{5E9EC696-56F8-4D08-9070-B1844B8C480B}"/>
              </a:ext>
            </a:extLst>
          </p:cNvPr>
          <p:cNvSpPr>
            <a:spLocks noGrp="1"/>
          </p:cNvSpPr>
          <p:nvPr>
            <p:ph type="ftr" sz="quarter" idx="11"/>
          </p:nvPr>
        </p:nvSpPr>
        <p:spPr/>
        <p:txBody>
          <a:bodyPr/>
          <a:lstStyle/>
          <a:p>
            <a:r>
              <a:rPr lang="he-IL"/>
              <a:t>פרזנטציית בוגרי קורס רוקחים עולם</a:t>
            </a:r>
          </a:p>
        </p:txBody>
      </p:sp>
      <p:sp>
        <p:nvSpPr>
          <p:cNvPr id="6" name="Slide Number Placeholder 5">
            <a:extLst>
              <a:ext uri="{FF2B5EF4-FFF2-40B4-BE49-F238E27FC236}">
                <a16:creationId xmlns:a16="http://schemas.microsoft.com/office/drawing/2014/main" id="{E65850A3-AA35-4B4F-89C2-47BDAD01EA53}"/>
              </a:ext>
            </a:extLst>
          </p:cNvPr>
          <p:cNvSpPr>
            <a:spLocks noGrp="1"/>
          </p:cNvSpPr>
          <p:nvPr>
            <p:ph type="sldNum" sz="quarter" idx="12"/>
          </p:nvPr>
        </p:nvSpPr>
        <p:spPr/>
        <p:txBody>
          <a:bodyPr/>
          <a:lstStyle/>
          <a:p>
            <a:fld id="{57FEA30E-7E37-483E-B2FA-D24B6D6CA64C}" type="slidenum">
              <a:rPr lang="he-IL" smtClean="0"/>
              <a:t>‹#›</a:t>
            </a:fld>
            <a:endParaRPr lang="he-IL"/>
          </a:p>
        </p:txBody>
      </p:sp>
    </p:spTree>
    <p:extLst>
      <p:ext uri="{BB962C8B-B14F-4D97-AF65-F5344CB8AC3E}">
        <p14:creationId xmlns:p14="http://schemas.microsoft.com/office/powerpoint/2010/main" val="4986680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תוכן עם כיתוב">
    <p:spTree>
      <p:nvGrpSpPr>
        <p:cNvPr id="1" name=""/>
        <p:cNvGrpSpPr/>
        <p:nvPr/>
      </p:nvGrpSpPr>
      <p:grpSpPr>
        <a:xfrm>
          <a:off x="0" y="0"/>
          <a:ext cx="0" cy="0"/>
          <a:chOff x="0" y="0"/>
          <a:chExt cx="0" cy="0"/>
        </a:xfrm>
      </p:grpSpPr>
      <p:pic>
        <p:nvPicPr>
          <p:cNvPr id="13" name="Picture 2" descr="Image result for technology background png"/>
          <p:cNvPicPr>
            <a:picLocks noChangeAspect="1" noChangeArrowheads="1"/>
          </p:cNvPicPr>
          <p:nvPr userDrawn="1"/>
        </p:nvPicPr>
        <p:blipFill rotWithShape="1">
          <a:blip r:embed="rId2" cstate="print">
            <a:extLst>
              <a:ext uri="{BEBA8EAE-BF5A-486C-A8C5-ECC9F3942E4B}">
                <a14:imgProps xmlns:a14="http://schemas.microsoft.com/office/drawing/2010/main">
                  <a14:imgLayer r:embed="rId3">
                    <a14:imgEffect>
                      <a14:brightnessContrast bright="8000"/>
                    </a14:imgEffect>
                  </a14:imgLayer>
                </a14:imgProps>
              </a:ext>
            </a:extLst>
          </a:blip>
          <a:srcRect l="78202"/>
          <a:stretch/>
        </p:blipFill>
        <p:spPr bwMode="auto">
          <a:xfrm>
            <a:off x="9500558" y="0"/>
            <a:ext cx="2691441" cy="6868440"/>
          </a:xfrm>
          <a:prstGeom prst="rect">
            <a:avLst/>
          </a:prstGeom>
          <a:noFill/>
        </p:spPr>
      </p:pic>
      <p:sp>
        <p:nvSpPr>
          <p:cNvPr id="3" name="Media Placeholder 2"/>
          <p:cNvSpPr>
            <a:spLocks noGrp="1"/>
          </p:cNvSpPr>
          <p:nvPr>
            <p:ph type="media" sz="quarter" idx="10"/>
          </p:nvPr>
        </p:nvSpPr>
        <p:spPr>
          <a:xfrm>
            <a:off x="239185" y="1123951"/>
            <a:ext cx="9121179" cy="5473700"/>
          </a:xfrm>
        </p:spPr>
        <p:txBody>
          <a:bodyPr/>
          <a:lstStyle/>
          <a:p>
            <a:endParaRPr lang="en-US"/>
          </a:p>
        </p:txBody>
      </p:sp>
      <p:sp>
        <p:nvSpPr>
          <p:cNvPr id="5" name="Text Placeholder 4"/>
          <p:cNvSpPr>
            <a:spLocks noGrp="1"/>
          </p:cNvSpPr>
          <p:nvPr>
            <p:ph type="body" sz="quarter" idx="11"/>
          </p:nvPr>
        </p:nvSpPr>
        <p:spPr>
          <a:xfrm>
            <a:off x="239184" y="260351"/>
            <a:ext cx="9121179" cy="768349"/>
          </a:xfrm>
        </p:spPr>
        <p:txBody>
          <a:bodyPr>
            <a:noAutofit/>
          </a:bodyPr>
          <a:lstStyle>
            <a:lvl1pPr>
              <a:defRPr sz="3200">
                <a:solidFill>
                  <a:schemeClr val="tx1">
                    <a:lumMod val="75000"/>
                  </a:schemeClr>
                </a:solidFill>
                <a:latin typeface="Arial" panose="020B0604020202020204" pitchFamily="34" charset="0"/>
                <a:cs typeface="Arial" panose="020B0604020202020204" pitchFamily="34" charset="0"/>
              </a:defRPr>
            </a:lvl1pPr>
            <a:lvl2pPr>
              <a:defRPr sz="3200">
                <a:solidFill>
                  <a:schemeClr val="tx1">
                    <a:lumMod val="75000"/>
                  </a:schemeClr>
                </a:solidFill>
              </a:defRPr>
            </a:lvl2pPr>
            <a:lvl3pPr>
              <a:defRPr sz="3200">
                <a:solidFill>
                  <a:schemeClr val="tx1">
                    <a:lumMod val="75000"/>
                  </a:schemeClr>
                </a:solidFill>
              </a:defRPr>
            </a:lvl3pPr>
            <a:lvl4pPr>
              <a:defRPr sz="3200">
                <a:solidFill>
                  <a:schemeClr val="tx1">
                    <a:lumMod val="75000"/>
                  </a:schemeClr>
                </a:solidFill>
              </a:defRPr>
            </a:lvl4pPr>
            <a:lvl5pPr>
              <a:defRPr sz="3200">
                <a:solidFill>
                  <a:schemeClr val="tx1">
                    <a:lumMod val="7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6" name="מחבר ישר 9"/>
          <p:cNvCxnSpPr/>
          <p:nvPr userDrawn="1"/>
        </p:nvCxnSpPr>
        <p:spPr>
          <a:xfrm flipH="1">
            <a:off x="9456374" y="-89563"/>
            <a:ext cx="1" cy="6947564"/>
          </a:xfrm>
          <a:prstGeom prst="line">
            <a:avLst/>
          </a:prstGeom>
          <a:ln w="28575">
            <a:solidFill>
              <a:schemeClr val="bg1">
                <a:lumMod val="85000"/>
              </a:schemeClr>
            </a:solidFill>
          </a:ln>
          <a:effectLst>
            <a:outerShdw blurRad="50800" dist="38100" algn="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7" name="Rectangle 6"/>
          <p:cNvSpPr/>
          <p:nvPr userDrawn="1"/>
        </p:nvSpPr>
        <p:spPr>
          <a:xfrm>
            <a:off x="9552384" y="0"/>
            <a:ext cx="2735627" cy="6858000"/>
          </a:xfrm>
          <a:prstGeom prst="rect">
            <a:avLst/>
          </a:prstGeom>
          <a:solidFill>
            <a:schemeClr val="bg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cs typeface="Arial" panose="020B0604020202020204" pitchFamily="34" charset="0"/>
            </a:endParaRPr>
          </a:p>
        </p:txBody>
      </p:sp>
      <p:grpSp>
        <p:nvGrpSpPr>
          <p:cNvPr id="8" name="קבוצה 7"/>
          <p:cNvGrpSpPr/>
          <p:nvPr userDrawn="1"/>
        </p:nvGrpSpPr>
        <p:grpSpPr>
          <a:xfrm>
            <a:off x="9715525" y="476230"/>
            <a:ext cx="2327859" cy="493660"/>
            <a:chOff x="611560" y="699542"/>
            <a:chExt cx="4284442" cy="885131"/>
          </a:xfrm>
        </p:grpSpPr>
        <p:pic>
          <p:nvPicPr>
            <p:cNvPr id="9" name="תמונה 8" descr="לוגו שקוף.png"/>
            <p:cNvPicPr>
              <a:picLocks noChangeAspect="1"/>
            </p:cNvPicPr>
            <p:nvPr/>
          </p:nvPicPr>
          <p:blipFill>
            <a:blip r:embed="rId4" cstate="print"/>
            <a:stretch>
              <a:fillRect/>
            </a:stretch>
          </p:blipFill>
          <p:spPr>
            <a:xfrm>
              <a:off x="3202411" y="699542"/>
              <a:ext cx="768922" cy="822393"/>
            </a:xfrm>
            <a:prstGeom prst="rect">
              <a:avLst/>
            </a:prstGeom>
          </p:spPr>
        </p:pic>
        <p:pic>
          <p:nvPicPr>
            <p:cNvPr id="10" name="תמונה 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355976" y="788627"/>
              <a:ext cx="540026" cy="748664"/>
            </a:xfrm>
            <a:prstGeom prst="rect">
              <a:avLst/>
            </a:prstGeom>
          </p:spPr>
        </p:pic>
        <p:pic>
          <p:nvPicPr>
            <p:cNvPr id="11" name="תמונה 1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902242" y="780004"/>
              <a:ext cx="1013574" cy="804669"/>
            </a:xfrm>
            <a:prstGeom prst="rect">
              <a:avLst/>
            </a:prstGeom>
          </p:spPr>
        </p:pic>
        <p:pic>
          <p:nvPicPr>
            <p:cNvPr id="12" name="Picture 2" descr="Image result for ‫פריגו logo‬‎"/>
            <p:cNvPicPr>
              <a:picLocks noChangeAspect="1" noChangeArrowheads="1"/>
            </p:cNvPicPr>
            <p:nvPr/>
          </p:nvPicPr>
          <p:blipFill>
            <a:blip r:embed="rId7" cstate="print"/>
            <a:srcRect/>
            <a:stretch>
              <a:fillRect/>
            </a:stretch>
          </p:blipFill>
          <p:spPr bwMode="auto">
            <a:xfrm>
              <a:off x="611560" y="981919"/>
              <a:ext cx="1008112" cy="493975"/>
            </a:xfrm>
            <a:prstGeom prst="rect">
              <a:avLst/>
            </a:prstGeom>
            <a:noFill/>
          </p:spPr>
        </p:pic>
      </p:grpSp>
    </p:spTree>
    <p:extLst>
      <p:ext uri="{BB962C8B-B14F-4D97-AF65-F5344CB8AC3E}">
        <p14:creationId xmlns:p14="http://schemas.microsoft.com/office/powerpoint/2010/main" val="20680292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_ריק">
    <p:spTree>
      <p:nvGrpSpPr>
        <p:cNvPr id="1" name=""/>
        <p:cNvGrpSpPr/>
        <p:nvPr/>
      </p:nvGrpSpPr>
      <p:grpSpPr>
        <a:xfrm>
          <a:off x="0" y="0"/>
          <a:ext cx="0" cy="0"/>
          <a:chOff x="0" y="0"/>
          <a:chExt cx="0" cy="0"/>
        </a:xfrm>
      </p:grpSpPr>
      <p:pic>
        <p:nvPicPr>
          <p:cNvPr id="7" name="Picture 2" descr="Image result for technology background png"/>
          <p:cNvPicPr>
            <a:picLocks noChangeAspect="1" noChangeArrowheads="1"/>
          </p:cNvPicPr>
          <p:nvPr userDrawn="1"/>
        </p:nvPicPr>
        <p:blipFill rotWithShape="1">
          <a:blip r:embed="rId2" cstate="print">
            <a:extLst>
              <a:ext uri="{BEBA8EAE-BF5A-486C-A8C5-ECC9F3942E4B}">
                <a14:imgProps xmlns:a14="http://schemas.microsoft.com/office/drawing/2010/main">
                  <a14:imgLayer r:embed="rId3">
                    <a14:imgEffect>
                      <a14:brightnessContrast bright="8000"/>
                    </a14:imgEffect>
                  </a14:imgLayer>
                </a14:imgProps>
              </a:ext>
            </a:extLst>
          </a:blip>
          <a:srcRect l="78202"/>
          <a:stretch/>
        </p:blipFill>
        <p:spPr bwMode="auto">
          <a:xfrm>
            <a:off x="9500558" y="0"/>
            <a:ext cx="2691441" cy="6868440"/>
          </a:xfrm>
          <a:prstGeom prst="rect">
            <a:avLst/>
          </a:prstGeom>
          <a:noFill/>
        </p:spPr>
      </p:pic>
      <p:sp>
        <p:nvSpPr>
          <p:cNvPr id="6" name="מציין מיקום של מספר שקופית 5"/>
          <p:cNvSpPr txBox="1">
            <a:spLocks/>
          </p:cNvSpPr>
          <p:nvPr userDrawn="1"/>
        </p:nvSpPr>
        <p:spPr>
          <a:xfrm>
            <a:off x="609600" y="6356351"/>
            <a:ext cx="2844800" cy="365125"/>
          </a:xfrm>
          <a:prstGeom prst="rect">
            <a:avLst/>
          </a:prstGeom>
        </p:spPr>
        <p:txBody>
          <a:bodyPr vert="horz" lIns="121920" tIns="60960" rIns="121920" bIns="60960" rtlCol="1" anchor="ctr"/>
          <a:lstStyle>
            <a:defPPr>
              <a:defRPr lang="he-IL"/>
            </a:defPPr>
            <a:lvl1pPr marL="0" algn="l" defTabSz="914400" rtl="1" eaLnBrk="1" latinLnBrk="0" hangingPunct="1">
              <a:defRPr sz="1200" kern="1200">
                <a:solidFill>
                  <a:schemeClr val="tx1">
                    <a:tint val="75000"/>
                  </a:schemeClr>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a:lstStyle>
          <a:p>
            <a:fld id="{E24CF35C-27F7-4F19-B6B7-22250B91C57C}" type="slidenum">
              <a:rPr lang="he-IL" sz="1600" smtClean="0">
                <a:cs typeface="Arial" panose="020B0604020202020204" pitchFamily="34" charset="0"/>
              </a:rPr>
              <a:pPr/>
              <a:t>‹#›</a:t>
            </a:fld>
            <a:endParaRPr lang="he-IL" sz="1600" dirty="0">
              <a:cs typeface="Arial" panose="020B0604020202020204" pitchFamily="34" charset="0"/>
            </a:endParaRPr>
          </a:p>
        </p:txBody>
      </p:sp>
      <p:cxnSp>
        <p:nvCxnSpPr>
          <p:cNvPr id="10" name="מחבר ישר 9"/>
          <p:cNvCxnSpPr/>
          <p:nvPr userDrawn="1"/>
        </p:nvCxnSpPr>
        <p:spPr>
          <a:xfrm flipH="1">
            <a:off x="9456374" y="-89563"/>
            <a:ext cx="1" cy="6947564"/>
          </a:xfrm>
          <a:prstGeom prst="line">
            <a:avLst/>
          </a:prstGeom>
          <a:ln w="28575">
            <a:solidFill>
              <a:schemeClr val="bg1">
                <a:lumMod val="85000"/>
              </a:schemeClr>
            </a:solidFill>
          </a:ln>
          <a:effectLst>
            <a:outerShdw blurRad="50800" dist="38100" algn="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 name="Rectangle 1"/>
          <p:cNvSpPr/>
          <p:nvPr userDrawn="1"/>
        </p:nvSpPr>
        <p:spPr>
          <a:xfrm>
            <a:off x="9552384" y="0"/>
            <a:ext cx="2735627" cy="6858000"/>
          </a:xfrm>
          <a:prstGeom prst="rect">
            <a:avLst/>
          </a:prstGeom>
          <a:solidFill>
            <a:schemeClr val="bg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cs typeface="Arial" panose="020B0604020202020204" pitchFamily="34" charset="0"/>
            </a:endParaRPr>
          </a:p>
        </p:txBody>
      </p:sp>
      <p:grpSp>
        <p:nvGrpSpPr>
          <p:cNvPr id="8" name="קבוצה 7"/>
          <p:cNvGrpSpPr/>
          <p:nvPr userDrawn="1"/>
        </p:nvGrpSpPr>
        <p:grpSpPr>
          <a:xfrm>
            <a:off x="9715525" y="476230"/>
            <a:ext cx="2327859" cy="493660"/>
            <a:chOff x="611560" y="699542"/>
            <a:chExt cx="4284442" cy="885131"/>
          </a:xfrm>
        </p:grpSpPr>
        <p:pic>
          <p:nvPicPr>
            <p:cNvPr id="9" name="תמונה 8" descr="לוגו שקוף.png"/>
            <p:cNvPicPr>
              <a:picLocks noChangeAspect="1"/>
            </p:cNvPicPr>
            <p:nvPr/>
          </p:nvPicPr>
          <p:blipFill>
            <a:blip r:embed="rId4" cstate="print"/>
            <a:stretch>
              <a:fillRect/>
            </a:stretch>
          </p:blipFill>
          <p:spPr>
            <a:xfrm>
              <a:off x="3202411" y="699542"/>
              <a:ext cx="768922" cy="822393"/>
            </a:xfrm>
            <a:prstGeom prst="rect">
              <a:avLst/>
            </a:prstGeom>
          </p:spPr>
        </p:pic>
        <p:pic>
          <p:nvPicPr>
            <p:cNvPr id="11" name="תמונה 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355976" y="788627"/>
              <a:ext cx="540026" cy="748664"/>
            </a:xfrm>
            <a:prstGeom prst="rect">
              <a:avLst/>
            </a:prstGeom>
          </p:spPr>
        </p:pic>
        <p:pic>
          <p:nvPicPr>
            <p:cNvPr id="12" name="תמונה 1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902242" y="780004"/>
              <a:ext cx="1013574" cy="804669"/>
            </a:xfrm>
            <a:prstGeom prst="rect">
              <a:avLst/>
            </a:prstGeom>
          </p:spPr>
        </p:pic>
        <p:pic>
          <p:nvPicPr>
            <p:cNvPr id="13" name="Picture 2" descr="Image result for ‫פריגו logo‬‎"/>
            <p:cNvPicPr>
              <a:picLocks noChangeAspect="1" noChangeArrowheads="1"/>
            </p:cNvPicPr>
            <p:nvPr/>
          </p:nvPicPr>
          <p:blipFill>
            <a:blip r:embed="rId7" cstate="print"/>
            <a:srcRect/>
            <a:stretch>
              <a:fillRect/>
            </a:stretch>
          </p:blipFill>
          <p:spPr bwMode="auto">
            <a:xfrm>
              <a:off x="611560" y="981919"/>
              <a:ext cx="1008112" cy="493975"/>
            </a:xfrm>
            <a:prstGeom prst="rect">
              <a:avLst/>
            </a:prstGeom>
            <a:noFill/>
          </p:spPr>
        </p:pic>
      </p:grpSp>
      <p:sp>
        <p:nvSpPr>
          <p:cNvPr id="16" name="Text Placeholder 15"/>
          <p:cNvSpPr>
            <a:spLocks noGrp="1"/>
          </p:cNvSpPr>
          <p:nvPr>
            <p:ph type="body" sz="quarter" idx="10"/>
          </p:nvPr>
        </p:nvSpPr>
        <p:spPr>
          <a:xfrm>
            <a:off x="624418" y="357718"/>
            <a:ext cx="8352367" cy="958849"/>
          </a:xfrm>
        </p:spPr>
        <p:txBody>
          <a:bodyPr>
            <a:noAutofit/>
          </a:bodyPr>
          <a:lstStyle>
            <a:lvl1pPr>
              <a:defRPr sz="3733">
                <a:solidFill>
                  <a:schemeClr val="tx1">
                    <a:lumMod val="75000"/>
                  </a:schemeClr>
                </a:solidFill>
                <a:latin typeface="Arial" panose="020B0604020202020204" pitchFamily="34" charset="0"/>
                <a:cs typeface="Arial" panose="020B0604020202020204" pitchFamily="34" charset="0"/>
              </a:defRPr>
            </a:lvl1pPr>
            <a:lvl2pPr>
              <a:defRPr sz="3733">
                <a:solidFill>
                  <a:schemeClr val="tx1">
                    <a:lumMod val="75000"/>
                  </a:schemeClr>
                </a:solidFill>
              </a:defRPr>
            </a:lvl2pPr>
            <a:lvl3pPr>
              <a:defRPr sz="3733">
                <a:solidFill>
                  <a:schemeClr val="tx1">
                    <a:lumMod val="75000"/>
                  </a:schemeClr>
                </a:solidFill>
              </a:defRPr>
            </a:lvl3pPr>
            <a:lvl4pPr>
              <a:defRPr sz="3733">
                <a:solidFill>
                  <a:schemeClr val="tx1">
                    <a:lumMod val="75000"/>
                  </a:schemeClr>
                </a:solidFill>
              </a:defRPr>
            </a:lvl4pPr>
            <a:lvl5pPr>
              <a:defRPr sz="3733">
                <a:solidFill>
                  <a:schemeClr val="tx1">
                    <a:lumMod val="7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quarter" idx="11"/>
          </p:nvPr>
        </p:nvSpPr>
        <p:spPr>
          <a:xfrm>
            <a:off x="624418" y="1411817"/>
            <a:ext cx="8352367" cy="528108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2041759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3_ריק">
    <p:spTree>
      <p:nvGrpSpPr>
        <p:cNvPr id="1" name=""/>
        <p:cNvGrpSpPr/>
        <p:nvPr/>
      </p:nvGrpSpPr>
      <p:grpSpPr>
        <a:xfrm>
          <a:off x="0" y="0"/>
          <a:ext cx="0" cy="0"/>
          <a:chOff x="0" y="0"/>
          <a:chExt cx="0" cy="0"/>
        </a:xfrm>
      </p:grpSpPr>
      <p:pic>
        <p:nvPicPr>
          <p:cNvPr id="7" name="Picture 2" descr="Image result for technology background png"/>
          <p:cNvPicPr>
            <a:picLocks noChangeAspect="1" noChangeArrowheads="1"/>
          </p:cNvPicPr>
          <p:nvPr userDrawn="1"/>
        </p:nvPicPr>
        <p:blipFill rotWithShape="1">
          <a:blip r:embed="rId2" cstate="print">
            <a:extLst>
              <a:ext uri="{BEBA8EAE-BF5A-486C-A8C5-ECC9F3942E4B}">
                <a14:imgProps xmlns:a14="http://schemas.microsoft.com/office/drawing/2010/main">
                  <a14:imgLayer r:embed="rId3">
                    <a14:imgEffect>
                      <a14:brightnessContrast bright="8000"/>
                    </a14:imgEffect>
                  </a14:imgLayer>
                </a14:imgProps>
              </a:ext>
            </a:extLst>
          </a:blip>
          <a:srcRect l="78202"/>
          <a:stretch/>
        </p:blipFill>
        <p:spPr bwMode="auto">
          <a:xfrm>
            <a:off x="9500558" y="0"/>
            <a:ext cx="2691441" cy="6868440"/>
          </a:xfrm>
          <a:prstGeom prst="rect">
            <a:avLst/>
          </a:prstGeom>
          <a:noFill/>
        </p:spPr>
      </p:pic>
      <p:sp>
        <p:nvSpPr>
          <p:cNvPr id="6" name="מציין מיקום של מספר שקופית 5"/>
          <p:cNvSpPr txBox="1">
            <a:spLocks/>
          </p:cNvSpPr>
          <p:nvPr userDrawn="1"/>
        </p:nvSpPr>
        <p:spPr>
          <a:xfrm>
            <a:off x="609600" y="6356351"/>
            <a:ext cx="2844800" cy="365125"/>
          </a:xfrm>
          <a:prstGeom prst="rect">
            <a:avLst/>
          </a:prstGeom>
        </p:spPr>
        <p:txBody>
          <a:bodyPr vert="horz" lIns="121920" tIns="60960" rIns="121920" bIns="60960" rtlCol="1" anchor="ctr"/>
          <a:lstStyle>
            <a:defPPr>
              <a:defRPr lang="he-IL"/>
            </a:defPPr>
            <a:lvl1pPr marL="0" algn="l" defTabSz="914400" rtl="1" eaLnBrk="1" latinLnBrk="0" hangingPunct="1">
              <a:defRPr sz="1200" kern="1200">
                <a:solidFill>
                  <a:schemeClr val="tx1">
                    <a:tint val="75000"/>
                  </a:schemeClr>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a:lstStyle>
          <a:p>
            <a:fld id="{E24CF35C-27F7-4F19-B6B7-22250B91C57C}" type="slidenum">
              <a:rPr lang="he-IL" sz="1600" smtClean="0">
                <a:cs typeface="Arial" panose="020B0604020202020204" pitchFamily="34" charset="0"/>
              </a:rPr>
              <a:pPr/>
              <a:t>‹#›</a:t>
            </a:fld>
            <a:endParaRPr lang="he-IL" sz="1600" dirty="0">
              <a:cs typeface="Arial" panose="020B0604020202020204" pitchFamily="34" charset="0"/>
            </a:endParaRPr>
          </a:p>
        </p:txBody>
      </p:sp>
      <p:cxnSp>
        <p:nvCxnSpPr>
          <p:cNvPr id="10" name="מחבר ישר 9"/>
          <p:cNvCxnSpPr/>
          <p:nvPr userDrawn="1"/>
        </p:nvCxnSpPr>
        <p:spPr>
          <a:xfrm flipH="1">
            <a:off x="9456374" y="-89563"/>
            <a:ext cx="1" cy="6947564"/>
          </a:xfrm>
          <a:prstGeom prst="line">
            <a:avLst/>
          </a:prstGeom>
          <a:ln w="28575">
            <a:solidFill>
              <a:schemeClr val="bg1">
                <a:lumMod val="85000"/>
              </a:schemeClr>
            </a:solidFill>
          </a:ln>
          <a:effectLst>
            <a:outerShdw blurRad="50800" dist="38100" algn="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 name="Rectangle 1"/>
          <p:cNvSpPr/>
          <p:nvPr userDrawn="1"/>
        </p:nvSpPr>
        <p:spPr>
          <a:xfrm>
            <a:off x="9552384" y="1"/>
            <a:ext cx="2735627" cy="6904775"/>
          </a:xfrm>
          <a:prstGeom prst="rect">
            <a:avLst/>
          </a:prstGeom>
          <a:solidFill>
            <a:schemeClr val="bg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cs typeface="Arial" panose="020B0604020202020204" pitchFamily="34" charset="0"/>
            </a:endParaRPr>
          </a:p>
        </p:txBody>
      </p:sp>
      <p:grpSp>
        <p:nvGrpSpPr>
          <p:cNvPr id="8" name="קבוצה 7"/>
          <p:cNvGrpSpPr/>
          <p:nvPr userDrawn="1"/>
        </p:nvGrpSpPr>
        <p:grpSpPr>
          <a:xfrm>
            <a:off x="9715525" y="476230"/>
            <a:ext cx="2327859" cy="493660"/>
            <a:chOff x="611560" y="699542"/>
            <a:chExt cx="4284442" cy="885131"/>
          </a:xfrm>
        </p:grpSpPr>
        <p:pic>
          <p:nvPicPr>
            <p:cNvPr id="9" name="תמונה 8" descr="לוגו שקוף.png"/>
            <p:cNvPicPr>
              <a:picLocks noChangeAspect="1"/>
            </p:cNvPicPr>
            <p:nvPr/>
          </p:nvPicPr>
          <p:blipFill>
            <a:blip r:embed="rId4" cstate="print"/>
            <a:stretch>
              <a:fillRect/>
            </a:stretch>
          </p:blipFill>
          <p:spPr>
            <a:xfrm>
              <a:off x="3202411" y="699542"/>
              <a:ext cx="768922" cy="822393"/>
            </a:xfrm>
            <a:prstGeom prst="rect">
              <a:avLst/>
            </a:prstGeom>
          </p:spPr>
        </p:pic>
        <p:pic>
          <p:nvPicPr>
            <p:cNvPr id="11" name="תמונה 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355976" y="788627"/>
              <a:ext cx="540026" cy="748664"/>
            </a:xfrm>
            <a:prstGeom prst="rect">
              <a:avLst/>
            </a:prstGeom>
          </p:spPr>
        </p:pic>
        <p:pic>
          <p:nvPicPr>
            <p:cNvPr id="12" name="תמונה 1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902242" y="780004"/>
              <a:ext cx="1013574" cy="804669"/>
            </a:xfrm>
            <a:prstGeom prst="rect">
              <a:avLst/>
            </a:prstGeom>
          </p:spPr>
        </p:pic>
        <p:pic>
          <p:nvPicPr>
            <p:cNvPr id="13" name="Picture 2" descr="Image result for ‫פריגו logo‬‎"/>
            <p:cNvPicPr>
              <a:picLocks noChangeAspect="1" noChangeArrowheads="1"/>
            </p:cNvPicPr>
            <p:nvPr/>
          </p:nvPicPr>
          <p:blipFill>
            <a:blip r:embed="rId7" cstate="print"/>
            <a:srcRect/>
            <a:stretch>
              <a:fillRect/>
            </a:stretch>
          </p:blipFill>
          <p:spPr bwMode="auto">
            <a:xfrm>
              <a:off x="611560" y="981919"/>
              <a:ext cx="1008112" cy="493975"/>
            </a:xfrm>
            <a:prstGeom prst="rect">
              <a:avLst/>
            </a:prstGeom>
            <a:noFill/>
          </p:spPr>
        </p:pic>
      </p:grpSp>
      <p:sp>
        <p:nvSpPr>
          <p:cNvPr id="16" name="Text Placeholder 15"/>
          <p:cNvSpPr>
            <a:spLocks noGrp="1"/>
          </p:cNvSpPr>
          <p:nvPr>
            <p:ph type="body" sz="quarter" idx="10"/>
          </p:nvPr>
        </p:nvSpPr>
        <p:spPr>
          <a:xfrm>
            <a:off x="624418" y="357718"/>
            <a:ext cx="8352367" cy="958849"/>
          </a:xfrm>
        </p:spPr>
        <p:txBody>
          <a:bodyPr>
            <a:noAutofit/>
          </a:bodyPr>
          <a:lstStyle>
            <a:lvl1pPr>
              <a:defRPr sz="3733">
                <a:solidFill>
                  <a:schemeClr val="tx1">
                    <a:lumMod val="75000"/>
                  </a:schemeClr>
                </a:solidFill>
                <a:latin typeface="Arial" panose="020B0604020202020204" pitchFamily="34" charset="0"/>
                <a:cs typeface="Arial" panose="020B0604020202020204" pitchFamily="34" charset="0"/>
              </a:defRPr>
            </a:lvl1pPr>
            <a:lvl2pPr>
              <a:defRPr sz="3733">
                <a:solidFill>
                  <a:schemeClr val="tx1">
                    <a:lumMod val="75000"/>
                  </a:schemeClr>
                </a:solidFill>
              </a:defRPr>
            </a:lvl2pPr>
            <a:lvl3pPr>
              <a:defRPr sz="3733">
                <a:solidFill>
                  <a:schemeClr val="tx1">
                    <a:lumMod val="75000"/>
                  </a:schemeClr>
                </a:solidFill>
              </a:defRPr>
            </a:lvl3pPr>
            <a:lvl4pPr>
              <a:defRPr sz="3733">
                <a:solidFill>
                  <a:schemeClr val="tx1">
                    <a:lumMod val="75000"/>
                  </a:schemeClr>
                </a:solidFill>
              </a:defRPr>
            </a:lvl4pPr>
            <a:lvl5pPr>
              <a:defRPr sz="3733">
                <a:solidFill>
                  <a:schemeClr val="tx1">
                    <a:lumMod val="7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4"/>
          <p:cNvSpPr>
            <a:spLocks noGrp="1"/>
          </p:cNvSpPr>
          <p:nvPr>
            <p:ph sz="quarter" idx="11"/>
          </p:nvPr>
        </p:nvSpPr>
        <p:spPr>
          <a:xfrm>
            <a:off x="5327651" y="1411817"/>
            <a:ext cx="3649133" cy="3073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14"/>
          <p:cNvSpPr>
            <a:spLocks noGrp="1"/>
          </p:cNvSpPr>
          <p:nvPr>
            <p:ph sz="quarter" idx="12"/>
          </p:nvPr>
        </p:nvSpPr>
        <p:spPr>
          <a:xfrm>
            <a:off x="624418" y="1411817"/>
            <a:ext cx="4607983" cy="3073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Content Placeholder 17"/>
          <p:cNvSpPr>
            <a:spLocks noGrp="1"/>
          </p:cNvSpPr>
          <p:nvPr>
            <p:ph sz="quarter" idx="13"/>
          </p:nvPr>
        </p:nvSpPr>
        <p:spPr>
          <a:xfrm>
            <a:off x="624418" y="4580467"/>
            <a:ext cx="8352367" cy="20171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9057908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35" name="Graphic 34">
            <a:extLst>
              <a:ext uri="{FF2B5EF4-FFF2-40B4-BE49-F238E27FC236}">
                <a16:creationId xmlns:a16="http://schemas.microsoft.com/office/drawing/2014/main" id="{651A81CB-A755-4ECD-BCD0-355876EFD7B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65895" y="169862"/>
            <a:ext cx="11873703" cy="6510338"/>
          </a:xfrm>
          <a:prstGeom prst="rect">
            <a:avLst/>
          </a:prstGeom>
        </p:spPr>
      </p:pic>
      <p:sp>
        <p:nvSpPr>
          <p:cNvPr id="2" name="Title 1">
            <a:extLst>
              <a:ext uri="{FF2B5EF4-FFF2-40B4-BE49-F238E27FC236}">
                <a16:creationId xmlns:a16="http://schemas.microsoft.com/office/drawing/2014/main" id="{5EA5EB60-2522-4557-9027-74F2D170EDDE}"/>
              </a:ext>
            </a:extLst>
          </p:cNvPr>
          <p:cNvSpPr>
            <a:spLocks noGrp="1"/>
          </p:cNvSpPr>
          <p:nvPr>
            <p:ph type="ctrTitle" hasCustomPrompt="1"/>
          </p:nvPr>
        </p:nvSpPr>
        <p:spPr>
          <a:xfrm>
            <a:off x="2641763" y="-575112"/>
            <a:ext cx="9144000" cy="2387600"/>
          </a:xfrm>
        </p:spPr>
        <p:txBody>
          <a:bodyPr anchor="b">
            <a:normAutofit/>
          </a:bodyPr>
          <a:lstStyle>
            <a:lvl1pPr algn="r">
              <a:defRPr lang="he-IL" sz="7200" kern="1200">
                <a:solidFill>
                  <a:srgbClr val="180742"/>
                </a:solidFill>
                <a:latin typeface="Arial" panose="020B0604020202020204" pitchFamily="34" charset="0"/>
                <a:ea typeface="+mn-ea"/>
                <a:cs typeface="Arial" panose="020B0604020202020204" pitchFamily="34" charset="0"/>
              </a:defRPr>
            </a:lvl1pPr>
          </a:lstStyle>
          <a:p>
            <a:r>
              <a:rPr lang="he-IL" dirty="0"/>
              <a:t>כותרת </a:t>
            </a:r>
          </a:p>
        </p:txBody>
      </p:sp>
      <p:sp>
        <p:nvSpPr>
          <p:cNvPr id="3" name="Subtitle 2">
            <a:extLst>
              <a:ext uri="{FF2B5EF4-FFF2-40B4-BE49-F238E27FC236}">
                <a16:creationId xmlns:a16="http://schemas.microsoft.com/office/drawing/2014/main" id="{78EE682C-6205-4E7B-B4CB-F9BF70AB5DDF}"/>
              </a:ext>
            </a:extLst>
          </p:cNvPr>
          <p:cNvSpPr>
            <a:spLocks noGrp="1"/>
          </p:cNvSpPr>
          <p:nvPr>
            <p:ph type="subTitle" idx="1" hasCustomPrompt="1"/>
          </p:nvPr>
        </p:nvSpPr>
        <p:spPr>
          <a:xfrm>
            <a:off x="2632238" y="1829967"/>
            <a:ext cx="9144000" cy="1655762"/>
          </a:xfrm>
        </p:spPr>
        <p:txBody>
          <a:bodyPr>
            <a:normAutofit/>
          </a:bodyPr>
          <a:lstStyle>
            <a:lvl1pPr marL="0" indent="0" algn="r">
              <a:buNone/>
              <a:defRPr lang="he-IL" sz="2400" kern="1200">
                <a:solidFill>
                  <a:srgbClr val="180742"/>
                </a:solidFill>
                <a:latin typeface="Arial" panose="020B0604020202020204" pitchFamily="34" charset="0"/>
                <a:ea typeface="+mn-ea"/>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he-IL" dirty="0"/>
              <a:t>תת כותרת</a:t>
            </a:r>
          </a:p>
        </p:txBody>
      </p:sp>
      <p:sp>
        <p:nvSpPr>
          <p:cNvPr id="5" name="Footer Placeholder 4">
            <a:extLst>
              <a:ext uri="{FF2B5EF4-FFF2-40B4-BE49-F238E27FC236}">
                <a16:creationId xmlns:a16="http://schemas.microsoft.com/office/drawing/2014/main" id="{C8A0F302-215A-46B9-9984-AA7CD57497B2}"/>
              </a:ext>
            </a:extLst>
          </p:cNvPr>
          <p:cNvSpPr>
            <a:spLocks noGrp="1"/>
          </p:cNvSpPr>
          <p:nvPr>
            <p:ph type="ftr" sz="quarter" idx="11"/>
          </p:nvPr>
        </p:nvSpPr>
        <p:spPr>
          <a:xfrm>
            <a:off x="2880360" y="6045637"/>
            <a:ext cx="8337178" cy="365125"/>
          </a:xfrm>
        </p:spPr>
        <p:txBody>
          <a:bodyPr/>
          <a:lstStyle>
            <a:lvl1pPr>
              <a:defRPr lang="he-IL" sz="1400" kern="1200">
                <a:solidFill>
                  <a:srgbClr val="180742"/>
                </a:solidFill>
                <a:latin typeface="Arial" panose="020B0604020202020204" pitchFamily="34" charset="0"/>
                <a:ea typeface="+mn-ea"/>
                <a:cs typeface="Arial" panose="020B0604020202020204" pitchFamily="34" charset="0"/>
              </a:defRPr>
            </a:lvl1pPr>
          </a:lstStyle>
          <a:p>
            <a:pPr algn="r">
              <a:defRPr/>
            </a:pPr>
            <a:r>
              <a:rPr lang="he-IL" dirty="0"/>
              <a:t>פרזנטציית בוגרי קורס רוקחים עולם</a:t>
            </a:r>
          </a:p>
        </p:txBody>
      </p:sp>
      <p:sp>
        <p:nvSpPr>
          <p:cNvPr id="6" name="Slide Number Placeholder 5">
            <a:extLst>
              <a:ext uri="{FF2B5EF4-FFF2-40B4-BE49-F238E27FC236}">
                <a16:creationId xmlns:a16="http://schemas.microsoft.com/office/drawing/2014/main" id="{87A2844B-25EA-4DED-94BC-5E621DEFA152}"/>
              </a:ext>
            </a:extLst>
          </p:cNvPr>
          <p:cNvSpPr>
            <a:spLocks noGrp="1"/>
          </p:cNvSpPr>
          <p:nvPr>
            <p:ph type="sldNum" sz="quarter" idx="12"/>
          </p:nvPr>
        </p:nvSpPr>
        <p:spPr>
          <a:xfrm>
            <a:off x="11284573" y="6102450"/>
            <a:ext cx="522852" cy="365125"/>
          </a:xfrm>
        </p:spPr>
        <p:txBody>
          <a:bodyPr/>
          <a:lstStyle>
            <a:lvl1pPr algn="ctr">
              <a:defRPr lang="he-IL" sz="2400" kern="1200" smtClean="0">
                <a:solidFill>
                  <a:srgbClr val="180742"/>
                </a:solidFill>
                <a:latin typeface="Arial" panose="020B0604020202020204" pitchFamily="34" charset="0"/>
                <a:ea typeface="+mn-ea"/>
                <a:cs typeface="Arial" panose="020B0604020202020204" pitchFamily="34" charset="0"/>
              </a:defRPr>
            </a:lvl1pPr>
          </a:lstStyle>
          <a:p>
            <a:pPr>
              <a:defRPr/>
            </a:pPr>
            <a:fld id="{57FEA30E-7E37-483E-B2FA-D24B6D6CA64C}" type="slidenum">
              <a:rPr lang="en-IL" smtClean="0"/>
              <a:pPr>
                <a:defRPr/>
              </a:pPr>
              <a:t>‹#›</a:t>
            </a:fld>
            <a:endParaRPr lang="en-IL" dirty="0"/>
          </a:p>
        </p:txBody>
      </p:sp>
      <p:grpSp>
        <p:nvGrpSpPr>
          <p:cNvPr id="7" name="Group 6">
            <a:extLst>
              <a:ext uri="{FF2B5EF4-FFF2-40B4-BE49-F238E27FC236}">
                <a16:creationId xmlns:a16="http://schemas.microsoft.com/office/drawing/2014/main" id="{2DA4C6EA-EC32-4532-9178-D09B73397FEC}"/>
              </a:ext>
            </a:extLst>
          </p:cNvPr>
          <p:cNvGrpSpPr/>
          <p:nvPr userDrawn="1"/>
        </p:nvGrpSpPr>
        <p:grpSpPr>
          <a:xfrm>
            <a:off x="506604" y="6185703"/>
            <a:ext cx="976009" cy="281872"/>
            <a:chOff x="10462987" y="504825"/>
            <a:chExt cx="1263422" cy="364877"/>
          </a:xfrm>
        </p:grpSpPr>
        <p:sp>
          <p:nvSpPr>
            <p:cNvPr id="8" name="Freeform: Shape 7">
              <a:extLst>
                <a:ext uri="{FF2B5EF4-FFF2-40B4-BE49-F238E27FC236}">
                  <a16:creationId xmlns:a16="http://schemas.microsoft.com/office/drawing/2014/main" id="{11982719-A02B-4FDA-B043-22E9C0790223}"/>
                </a:ext>
              </a:extLst>
            </p:cNvPr>
            <p:cNvSpPr/>
            <p:nvPr/>
          </p:nvSpPr>
          <p:spPr>
            <a:xfrm>
              <a:off x="10464470" y="515912"/>
              <a:ext cx="97466" cy="169384"/>
            </a:xfrm>
            <a:custGeom>
              <a:avLst/>
              <a:gdLst>
                <a:gd name="connsiteX0" fmla="*/ 46988 w 72023"/>
                <a:gd name="connsiteY0" fmla="*/ -424 h 125167"/>
                <a:gd name="connsiteX1" fmla="*/ 71378 w 72023"/>
                <a:gd name="connsiteY1" fmla="*/ -424 h 125167"/>
                <a:gd name="connsiteX2" fmla="*/ 71378 w 72023"/>
                <a:gd name="connsiteY2" fmla="*/ 72175 h 125167"/>
                <a:gd name="connsiteX3" fmla="*/ 50931 w 72023"/>
                <a:gd name="connsiteY3" fmla="*/ 105403 h 125167"/>
                <a:gd name="connsiteX4" fmla="*/ -646 w 72023"/>
                <a:gd name="connsiteY4" fmla="*/ 124744 h 125167"/>
                <a:gd name="connsiteX5" fmla="*/ -646 w 72023"/>
                <a:gd name="connsiteY5" fmla="*/ 102234 h 125167"/>
                <a:gd name="connsiteX6" fmla="*/ 15487 w 72023"/>
                <a:gd name="connsiteY6" fmla="*/ 96039 h 125167"/>
                <a:gd name="connsiteX7" fmla="*/ 842 w 72023"/>
                <a:gd name="connsiteY7" fmla="*/ -424 h 125167"/>
                <a:gd name="connsiteX8" fmla="*/ 26526 w 72023"/>
                <a:gd name="connsiteY8" fmla="*/ -424 h 125167"/>
                <a:gd name="connsiteX9" fmla="*/ 37595 w 72023"/>
                <a:gd name="connsiteY9" fmla="*/ 87559 h 125167"/>
                <a:gd name="connsiteX10" fmla="*/ 38721 w 72023"/>
                <a:gd name="connsiteY10" fmla="*/ 87182 h 125167"/>
                <a:gd name="connsiteX11" fmla="*/ 46973 w 72023"/>
                <a:gd name="connsiteY11" fmla="*/ 74992 h 125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2023" h="125167">
                  <a:moveTo>
                    <a:pt x="46988" y="-424"/>
                  </a:moveTo>
                  <a:lnTo>
                    <a:pt x="71378" y="-424"/>
                  </a:lnTo>
                  <a:lnTo>
                    <a:pt x="71378" y="72175"/>
                  </a:lnTo>
                  <a:cubicBezTo>
                    <a:pt x="71378" y="85307"/>
                    <a:pt x="68749" y="98628"/>
                    <a:pt x="50931" y="105403"/>
                  </a:cubicBezTo>
                  <a:lnTo>
                    <a:pt x="-646" y="124744"/>
                  </a:lnTo>
                  <a:lnTo>
                    <a:pt x="-646" y="102234"/>
                  </a:lnTo>
                  <a:lnTo>
                    <a:pt x="15487" y="96039"/>
                  </a:lnTo>
                  <a:lnTo>
                    <a:pt x="842" y="-424"/>
                  </a:lnTo>
                  <a:lnTo>
                    <a:pt x="26526" y="-424"/>
                  </a:lnTo>
                  <a:lnTo>
                    <a:pt x="37595" y="87559"/>
                  </a:lnTo>
                  <a:lnTo>
                    <a:pt x="38721" y="87182"/>
                  </a:lnTo>
                  <a:cubicBezTo>
                    <a:pt x="43412" y="85307"/>
                    <a:pt x="46973" y="83244"/>
                    <a:pt x="46973" y="74992"/>
                  </a:cubicBezTo>
                  <a:close/>
                </a:path>
              </a:pathLst>
            </a:custGeom>
            <a:solidFill>
              <a:srgbClr val="29235C"/>
            </a:solidFill>
            <a:ln w="488" cap="flat">
              <a:noFill/>
              <a:prstDash val="solid"/>
              <a:miter/>
            </a:ln>
          </p:spPr>
          <p:txBody>
            <a:bodyPr rtlCol="1"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he-IL" sz="1800" b="0" i="0" u="none" strike="noStrike" kern="1200" cap="none" spc="0" normalizeH="0" baseline="0" noProof="0" dirty="0">
                <a:ln>
                  <a:noFill/>
                </a:ln>
                <a:solidFill>
                  <a:srgbClr val="180742"/>
                </a:solidFill>
                <a:effectLst/>
                <a:uLnTx/>
                <a:uFillTx/>
                <a:latin typeface="Effra Light"/>
                <a:ea typeface="+mn-ea"/>
                <a:cs typeface="Arial" panose="020B0604020202020204" pitchFamily="34" charset="0"/>
              </a:endParaRPr>
            </a:p>
          </p:txBody>
        </p:sp>
        <p:sp>
          <p:nvSpPr>
            <p:cNvPr id="9" name="Freeform: Shape 8">
              <a:extLst>
                <a:ext uri="{FF2B5EF4-FFF2-40B4-BE49-F238E27FC236}">
                  <a16:creationId xmlns:a16="http://schemas.microsoft.com/office/drawing/2014/main" id="{7913C6C2-31F1-4468-8EB5-BD54CE29FB3D}"/>
                </a:ext>
              </a:extLst>
            </p:cNvPr>
            <p:cNvSpPr/>
            <p:nvPr/>
          </p:nvSpPr>
          <p:spPr>
            <a:xfrm>
              <a:off x="10575648" y="515912"/>
              <a:ext cx="91393" cy="156868"/>
            </a:xfrm>
            <a:custGeom>
              <a:avLst/>
              <a:gdLst>
                <a:gd name="connsiteX0" fmla="*/ 66890 w 67535"/>
                <a:gd name="connsiteY0" fmla="*/ -424 h 115918"/>
                <a:gd name="connsiteX1" fmla="*/ 66890 w 67535"/>
                <a:gd name="connsiteY1" fmla="*/ 20772 h 115918"/>
                <a:gd name="connsiteX2" fmla="*/ 55255 w 67535"/>
                <a:gd name="connsiteY2" fmla="*/ 20772 h 115918"/>
                <a:gd name="connsiteX3" fmla="*/ 55255 w 67535"/>
                <a:gd name="connsiteY3" fmla="*/ 115495 h 115918"/>
                <a:gd name="connsiteX4" fmla="*/ 31059 w 67535"/>
                <a:gd name="connsiteY4" fmla="*/ 115495 h 115918"/>
                <a:gd name="connsiteX5" fmla="*/ 31059 w 67535"/>
                <a:gd name="connsiteY5" fmla="*/ 20772 h 115918"/>
                <a:gd name="connsiteX6" fmla="*/ -646 w 67535"/>
                <a:gd name="connsiteY6" fmla="*/ 20772 h 115918"/>
                <a:gd name="connsiteX7" fmla="*/ -646 w 67535"/>
                <a:gd name="connsiteY7" fmla="*/ -424 h 115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535" h="115918">
                  <a:moveTo>
                    <a:pt x="66890" y="-424"/>
                  </a:moveTo>
                  <a:lnTo>
                    <a:pt x="66890" y="20772"/>
                  </a:lnTo>
                  <a:lnTo>
                    <a:pt x="55255" y="20772"/>
                  </a:lnTo>
                  <a:lnTo>
                    <a:pt x="55255" y="115495"/>
                  </a:lnTo>
                  <a:lnTo>
                    <a:pt x="31059" y="115495"/>
                  </a:lnTo>
                  <a:lnTo>
                    <a:pt x="31059" y="20772"/>
                  </a:lnTo>
                  <a:lnTo>
                    <a:pt x="-646" y="20772"/>
                  </a:lnTo>
                  <a:lnTo>
                    <a:pt x="-646" y="-424"/>
                  </a:lnTo>
                  <a:close/>
                </a:path>
              </a:pathLst>
            </a:custGeom>
            <a:solidFill>
              <a:srgbClr val="29235C"/>
            </a:solidFill>
            <a:ln w="488" cap="flat">
              <a:noFill/>
              <a:prstDash val="solid"/>
              <a:miter/>
            </a:ln>
          </p:spPr>
          <p:txBody>
            <a:bodyPr rtlCol="1"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he-IL" sz="1800" b="0" i="0" u="none" strike="noStrike" kern="1200" cap="none" spc="0" normalizeH="0" baseline="0" noProof="0" dirty="0">
                <a:ln>
                  <a:noFill/>
                </a:ln>
                <a:solidFill>
                  <a:srgbClr val="180742"/>
                </a:solidFill>
                <a:effectLst/>
                <a:uLnTx/>
                <a:uFillTx/>
                <a:latin typeface="Effra Light"/>
                <a:ea typeface="+mn-ea"/>
                <a:cs typeface="Arial" panose="020B0604020202020204" pitchFamily="34" charset="0"/>
              </a:endParaRPr>
            </a:p>
          </p:txBody>
        </p:sp>
        <p:sp>
          <p:nvSpPr>
            <p:cNvPr id="10" name="Freeform: Shape 9">
              <a:extLst>
                <a:ext uri="{FF2B5EF4-FFF2-40B4-BE49-F238E27FC236}">
                  <a16:creationId xmlns:a16="http://schemas.microsoft.com/office/drawing/2014/main" id="{670CB4E6-9197-4CB3-8998-BA62CFB2A14B}"/>
                </a:ext>
              </a:extLst>
            </p:cNvPr>
            <p:cNvSpPr/>
            <p:nvPr/>
          </p:nvSpPr>
          <p:spPr>
            <a:xfrm>
              <a:off x="10681773" y="515912"/>
              <a:ext cx="32991" cy="87850"/>
            </a:xfrm>
            <a:custGeom>
              <a:avLst/>
              <a:gdLst>
                <a:gd name="connsiteX0" fmla="*/ 23734 w 24379"/>
                <a:gd name="connsiteY0" fmla="*/ -424 h 64917"/>
                <a:gd name="connsiteX1" fmla="*/ 23734 w 24379"/>
                <a:gd name="connsiteY1" fmla="*/ 64493 h 64917"/>
                <a:gd name="connsiteX2" fmla="*/ -646 w 24379"/>
                <a:gd name="connsiteY2" fmla="*/ 64493 h 64917"/>
                <a:gd name="connsiteX3" fmla="*/ -646 w 24379"/>
                <a:gd name="connsiteY3" fmla="*/ -424 h 64917"/>
              </a:gdLst>
              <a:ahLst/>
              <a:cxnLst>
                <a:cxn ang="0">
                  <a:pos x="connsiteX0" y="connsiteY0"/>
                </a:cxn>
                <a:cxn ang="0">
                  <a:pos x="connsiteX1" y="connsiteY1"/>
                </a:cxn>
                <a:cxn ang="0">
                  <a:pos x="connsiteX2" y="connsiteY2"/>
                </a:cxn>
                <a:cxn ang="0">
                  <a:pos x="connsiteX3" y="connsiteY3"/>
                </a:cxn>
              </a:cxnLst>
              <a:rect l="l" t="t" r="r" b="b"/>
              <a:pathLst>
                <a:path w="24379" h="64917">
                  <a:moveTo>
                    <a:pt x="23734" y="-424"/>
                  </a:moveTo>
                  <a:lnTo>
                    <a:pt x="23734" y="64493"/>
                  </a:lnTo>
                  <a:lnTo>
                    <a:pt x="-646" y="64493"/>
                  </a:lnTo>
                  <a:lnTo>
                    <a:pt x="-646" y="-424"/>
                  </a:lnTo>
                  <a:close/>
                </a:path>
              </a:pathLst>
            </a:custGeom>
            <a:solidFill>
              <a:srgbClr val="29235C"/>
            </a:solidFill>
            <a:ln w="488" cap="flat">
              <a:noFill/>
              <a:prstDash val="solid"/>
              <a:miter/>
            </a:ln>
          </p:spPr>
          <p:txBody>
            <a:bodyPr rtlCol="1"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he-IL" sz="1800" b="0" i="0" u="none" strike="noStrike" kern="1200" cap="none" spc="0" normalizeH="0" baseline="0" noProof="0" dirty="0">
                <a:ln>
                  <a:noFill/>
                </a:ln>
                <a:solidFill>
                  <a:srgbClr val="180742"/>
                </a:solidFill>
                <a:effectLst/>
                <a:uLnTx/>
                <a:uFillTx/>
                <a:latin typeface="Effra Light"/>
                <a:ea typeface="+mn-ea"/>
                <a:cs typeface="Arial" panose="020B0604020202020204" pitchFamily="34" charset="0"/>
              </a:endParaRPr>
            </a:p>
          </p:txBody>
        </p:sp>
        <p:sp>
          <p:nvSpPr>
            <p:cNvPr id="11" name="Freeform: Shape 10">
              <a:extLst>
                <a:ext uri="{FF2B5EF4-FFF2-40B4-BE49-F238E27FC236}">
                  <a16:creationId xmlns:a16="http://schemas.microsoft.com/office/drawing/2014/main" id="{9DE868D9-F0CB-470B-B40E-6B678E695341}"/>
                </a:ext>
              </a:extLst>
            </p:cNvPr>
            <p:cNvSpPr/>
            <p:nvPr/>
          </p:nvSpPr>
          <p:spPr>
            <a:xfrm>
              <a:off x="10732034" y="515912"/>
              <a:ext cx="32998" cy="87850"/>
            </a:xfrm>
            <a:custGeom>
              <a:avLst/>
              <a:gdLst>
                <a:gd name="connsiteX0" fmla="*/ 23739 w 24384"/>
                <a:gd name="connsiteY0" fmla="*/ -424 h 64917"/>
                <a:gd name="connsiteX1" fmla="*/ 23739 w 24384"/>
                <a:gd name="connsiteY1" fmla="*/ 64493 h 64917"/>
                <a:gd name="connsiteX2" fmla="*/ -646 w 24384"/>
                <a:gd name="connsiteY2" fmla="*/ 64493 h 64917"/>
                <a:gd name="connsiteX3" fmla="*/ -646 w 24384"/>
                <a:gd name="connsiteY3" fmla="*/ -424 h 64917"/>
              </a:gdLst>
              <a:ahLst/>
              <a:cxnLst>
                <a:cxn ang="0">
                  <a:pos x="connsiteX0" y="connsiteY0"/>
                </a:cxn>
                <a:cxn ang="0">
                  <a:pos x="connsiteX1" y="connsiteY1"/>
                </a:cxn>
                <a:cxn ang="0">
                  <a:pos x="connsiteX2" y="connsiteY2"/>
                </a:cxn>
                <a:cxn ang="0">
                  <a:pos x="connsiteX3" y="connsiteY3"/>
                </a:cxn>
              </a:cxnLst>
              <a:rect l="l" t="t" r="r" b="b"/>
              <a:pathLst>
                <a:path w="24384" h="64917">
                  <a:moveTo>
                    <a:pt x="23739" y="-424"/>
                  </a:moveTo>
                  <a:lnTo>
                    <a:pt x="23739" y="64493"/>
                  </a:lnTo>
                  <a:lnTo>
                    <a:pt x="-646" y="64493"/>
                  </a:lnTo>
                  <a:lnTo>
                    <a:pt x="-646" y="-424"/>
                  </a:lnTo>
                  <a:close/>
                </a:path>
              </a:pathLst>
            </a:custGeom>
            <a:solidFill>
              <a:srgbClr val="29235C"/>
            </a:solidFill>
            <a:ln w="488" cap="flat">
              <a:noFill/>
              <a:prstDash val="solid"/>
              <a:miter/>
            </a:ln>
          </p:spPr>
          <p:txBody>
            <a:bodyPr rtlCol="1"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he-IL" sz="1800" b="0" i="0" u="none" strike="noStrike" kern="1200" cap="none" spc="0" normalizeH="0" baseline="0" noProof="0" dirty="0">
                <a:ln>
                  <a:noFill/>
                </a:ln>
                <a:solidFill>
                  <a:srgbClr val="180742"/>
                </a:solidFill>
                <a:effectLst/>
                <a:uLnTx/>
                <a:uFillTx/>
                <a:latin typeface="Effra Light"/>
                <a:ea typeface="+mn-ea"/>
                <a:cs typeface="Arial" panose="020B0604020202020204" pitchFamily="34" charset="0"/>
              </a:endParaRPr>
            </a:p>
          </p:txBody>
        </p:sp>
        <p:sp>
          <p:nvSpPr>
            <p:cNvPr id="12" name="Freeform: Shape 11">
              <a:extLst>
                <a:ext uri="{FF2B5EF4-FFF2-40B4-BE49-F238E27FC236}">
                  <a16:creationId xmlns:a16="http://schemas.microsoft.com/office/drawing/2014/main" id="{D2714E48-073B-4FD3-8116-A3803A73AE23}"/>
                </a:ext>
              </a:extLst>
            </p:cNvPr>
            <p:cNvSpPr/>
            <p:nvPr/>
          </p:nvSpPr>
          <p:spPr>
            <a:xfrm>
              <a:off x="10781536" y="515912"/>
              <a:ext cx="125413" cy="160190"/>
            </a:xfrm>
            <a:custGeom>
              <a:avLst/>
              <a:gdLst>
                <a:gd name="connsiteX0" fmla="*/ 23178 w 92674"/>
                <a:gd name="connsiteY0" fmla="*/ -424 h 118373"/>
                <a:gd name="connsiteX1" fmla="*/ 23178 w 92674"/>
                <a:gd name="connsiteY1" fmla="*/ 71982 h 118373"/>
                <a:gd name="connsiteX2" fmla="*/ 45694 w 92674"/>
                <a:gd name="connsiteY2" fmla="*/ 96560 h 118373"/>
                <a:gd name="connsiteX3" fmla="*/ 46254 w 92674"/>
                <a:gd name="connsiteY3" fmla="*/ 96560 h 118373"/>
                <a:gd name="connsiteX4" fmla="*/ 68392 w 92674"/>
                <a:gd name="connsiteY4" fmla="*/ 71798 h 118373"/>
                <a:gd name="connsiteX5" fmla="*/ 68392 w 92674"/>
                <a:gd name="connsiteY5" fmla="*/ -424 h 118373"/>
                <a:gd name="connsiteX6" fmla="*/ 92028 w 92674"/>
                <a:gd name="connsiteY6" fmla="*/ -424 h 118373"/>
                <a:gd name="connsiteX7" fmla="*/ 92028 w 92674"/>
                <a:gd name="connsiteY7" fmla="*/ 71615 h 118373"/>
                <a:gd name="connsiteX8" fmla="*/ 46631 w 92674"/>
                <a:gd name="connsiteY8" fmla="*/ 117950 h 118373"/>
                <a:gd name="connsiteX9" fmla="*/ 46254 w 92674"/>
                <a:gd name="connsiteY9" fmla="*/ 117950 h 118373"/>
                <a:gd name="connsiteX10" fmla="*/ -646 w 92674"/>
                <a:gd name="connsiteY10" fmla="*/ 71987 h 118373"/>
                <a:gd name="connsiteX11" fmla="*/ -646 w 92674"/>
                <a:gd name="connsiteY11" fmla="*/ -424 h 118373"/>
                <a:gd name="connsiteX12" fmla="*/ 57135 w 92674"/>
                <a:gd name="connsiteY12" fmla="*/ -424 h 118373"/>
                <a:gd name="connsiteX13" fmla="*/ 57135 w 92674"/>
                <a:gd name="connsiteY13" fmla="*/ 79307 h 118373"/>
                <a:gd name="connsiteX14" fmla="*/ 34436 w 92674"/>
                <a:gd name="connsiteY14" fmla="*/ 79307 h 118373"/>
                <a:gd name="connsiteX15" fmla="*/ 34436 w 92674"/>
                <a:gd name="connsiteY15" fmla="*/ -424 h 118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2674" h="118373">
                  <a:moveTo>
                    <a:pt x="23178" y="-424"/>
                  </a:moveTo>
                  <a:lnTo>
                    <a:pt x="23178" y="71982"/>
                  </a:lnTo>
                  <a:cubicBezTo>
                    <a:pt x="23178" y="89429"/>
                    <a:pt x="33499" y="96560"/>
                    <a:pt x="45694" y="96560"/>
                  </a:cubicBezTo>
                  <a:lnTo>
                    <a:pt x="46254" y="96560"/>
                  </a:lnTo>
                  <a:cubicBezTo>
                    <a:pt x="57512" y="96560"/>
                    <a:pt x="68392" y="89617"/>
                    <a:pt x="68392" y="71798"/>
                  </a:cubicBezTo>
                  <a:lnTo>
                    <a:pt x="68392" y="-424"/>
                  </a:lnTo>
                  <a:lnTo>
                    <a:pt x="92028" y="-424"/>
                  </a:lnTo>
                  <a:lnTo>
                    <a:pt x="92028" y="71615"/>
                  </a:lnTo>
                  <a:cubicBezTo>
                    <a:pt x="92028" y="99189"/>
                    <a:pt x="74393" y="117950"/>
                    <a:pt x="46631" y="117950"/>
                  </a:cubicBezTo>
                  <a:lnTo>
                    <a:pt x="46254" y="117950"/>
                  </a:lnTo>
                  <a:cubicBezTo>
                    <a:pt x="16424" y="117950"/>
                    <a:pt x="-646" y="98440"/>
                    <a:pt x="-646" y="71987"/>
                  </a:cubicBezTo>
                  <a:lnTo>
                    <a:pt x="-646" y="-424"/>
                  </a:lnTo>
                  <a:close/>
                  <a:moveTo>
                    <a:pt x="57135" y="-424"/>
                  </a:moveTo>
                  <a:lnTo>
                    <a:pt x="57135" y="79307"/>
                  </a:lnTo>
                  <a:lnTo>
                    <a:pt x="34436" y="79307"/>
                  </a:lnTo>
                  <a:lnTo>
                    <a:pt x="34436" y="-424"/>
                  </a:lnTo>
                  <a:close/>
                </a:path>
              </a:pathLst>
            </a:custGeom>
            <a:solidFill>
              <a:srgbClr val="29235C"/>
            </a:solidFill>
            <a:ln w="488" cap="flat">
              <a:noFill/>
              <a:prstDash val="solid"/>
              <a:miter/>
            </a:ln>
          </p:spPr>
          <p:txBody>
            <a:bodyPr rtlCol="1"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he-IL" sz="1800" b="0" i="0" u="none" strike="noStrike" kern="1200" cap="none" spc="0" normalizeH="0" baseline="0" noProof="0" dirty="0">
                <a:ln>
                  <a:noFill/>
                </a:ln>
                <a:solidFill>
                  <a:srgbClr val="180742"/>
                </a:solidFill>
                <a:effectLst/>
                <a:uLnTx/>
                <a:uFillTx/>
                <a:latin typeface="Effra Light"/>
                <a:ea typeface="+mn-ea"/>
                <a:cs typeface="Arial" panose="020B0604020202020204" pitchFamily="34" charset="0"/>
              </a:endParaRPr>
            </a:p>
          </p:txBody>
        </p:sp>
        <p:sp>
          <p:nvSpPr>
            <p:cNvPr id="13" name="Freeform: Shape 12">
              <a:extLst>
                <a:ext uri="{FF2B5EF4-FFF2-40B4-BE49-F238E27FC236}">
                  <a16:creationId xmlns:a16="http://schemas.microsoft.com/office/drawing/2014/main" id="{AD736423-FEFA-4E93-9D70-15678C5C3901}"/>
                </a:ext>
              </a:extLst>
            </p:cNvPr>
            <p:cNvSpPr/>
            <p:nvPr/>
          </p:nvSpPr>
          <p:spPr>
            <a:xfrm>
              <a:off x="10920424" y="515912"/>
              <a:ext cx="97466" cy="169384"/>
            </a:xfrm>
            <a:custGeom>
              <a:avLst/>
              <a:gdLst>
                <a:gd name="connsiteX0" fmla="*/ 46993 w 72023"/>
                <a:gd name="connsiteY0" fmla="*/ -424 h 125167"/>
                <a:gd name="connsiteX1" fmla="*/ 71378 w 72023"/>
                <a:gd name="connsiteY1" fmla="*/ -424 h 125167"/>
                <a:gd name="connsiteX2" fmla="*/ 71378 w 72023"/>
                <a:gd name="connsiteY2" fmla="*/ 72175 h 125167"/>
                <a:gd name="connsiteX3" fmla="*/ 50931 w 72023"/>
                <a:gd name="connsiteY3" fmla="*/ 105403 h 125167"/>
                <a:gd name="connsiteX4" fmla="*/ -646 w 72023"/>
                <a:gd name="connsiteY4" fmla="*/ 124744 h 125167"/>
                <a:gd name="connsiteX5" fmla="*/ -646 w 72023"/>
                <a:gd name="connsiteY5" fmla="*/ 102234 h 125167"/>
                <a:gd name="connsiteX6" fmla="*/ 15487 w 72023"/>
                <a:gd name="connsiteY6" fmla="*/ 96039 h 125167"/>
                <a:gd name="connsiteX7" fmla="*/ 842 w 72023"/>
                <a:gd name="connsiteY7" fmla="*/ -424 h 125167"/>
                <a:gd name="connsiteX8" fmla="*/ 26546 w 72023"/>
                <a:gd name="connsiteY8" fmla="*/ -424 h 125167"/>
                <a:gd name="connsiteX9" fmla="*/ 37610 w 72023"/>
                <a:gd name="connsiteY9" fmla="*/ 87559 h 125167"/>
                <a:gd name="connsiteX10" fmla="*/ 38741 w 72023"/>
                <a:gd name="connsiteY10" fmla="*/ 87182 h 125167"/>
                <a:gd name="connsiteX11" fmla="*/ 46993 w 72023"/>
                <a:gd name="connsiteY11" fmla="*/ 74992 h 125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2023" h="125167">
                  <a:moveTo>
                    <a:pt x="46993" y="-424"/>
                  </a:moveTo>
                  <a:lnTo>
                    <a:pt x="71378" y="-424"/>
                  </a:lnTo>
                  <a:lnTo>
                    <a:pt x="71378" y="72175"/>
                  </a:lnTo>
                  <a:cubicBezTo>
                    <a:pt x="71378" y="85307"/>
                    <a:pt x="68754" y="98628"/>
                    <a:pt x="50931" y="105403"/>
                  </a:cubicBezTo>
                  <a:lnTo>
                    <a:pt x="-646" y="124744"/>
                  </a:lnTo>
                  <a:lnTo>
                    <a:pt x="-646" y="102234"/>
                  </a:lnTo>
                  <a:lnTo>
                    <a:pt x="15487" y="96039"/>
                  </a:lnTo>
                  <a:lnTo>
                    <a:pt x="842" y="-424"/>
                  </a:lnTo>
                  <a:lnTo>
                    <a:pt x="26546" y="-424"/>
                  </a:lnTo>
                  <a:lnTo>
                    <a:pt x="37610" y="87559"/>
                  </a:lnTo>
                  <a:lnTo>
                    <a:pt x="38741" y="87182"/>
                  </a:lnTo>
                  <a:cubicBezTo>
                    <a:pt x="43427" y="85307"/>
                    <a:pt x="46993" y="83244"/>
                    <a:pt x="46993" y="74992"/>
                  </a:cubicBezTo>
                  <a:close/>
                </a:path>
              </a:pathLst>
            </a:custGeom>
            <a:solidFill>
              <a:srgbClr val="29235C"/>
            </a:solidFill>
            <a:ln w="488" cap="flat">
              <a:noFill/>
              <a:prstDash val="solid"/>
              <a:miter/>
            </a:ln>
          </p:spPr>
          <p:txBody>
            <a:bodyPr rtlCol="1"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he-IL" sz="1800" b="0" i="0" u="none" strike="noStrike" kern="1200" cap="none" spc="0" normalizeH="0" baseline="0" noProof="0" dirty="0">
                <a:ln>
                  <a:noFill/>
                </a:ln>
                <a:solidFill>
                  <a:srgbClr val="180742"/>
                </a:solidFill>
                <a:effectLst/>
                <a:uLnTx/>
                <a:uFillTx/>
                <a:latin typeface="Effra Light"/>
                <a:ea typeface="+mn-ea"/>
                <a:cs typeface="Arial" panose="020B0604020202020204" pitchFamily="34" charset="0"/>
              </a:endParaRPr>
            </a:p>
          </p:txBody>
        </p:sp>
        <p:sp>
          <p:nvSpPr>
            <p:cNvPr id="14" name="Freeform: Shape 13">
              <a:extLst>
                <a:ext uri="{FF2B5EF4-FFF2-40B4-BE49-F238E27FC236}">
                  <a16:creationId xmlns:a16="http://schemas.microsoft.com/office/drawing/2014/main" id="{8A0D7C5F-C552-46ED-BB55-3BA829E3F83A}"/>
                </a:ext>
              </a:extLst>
            </p:cNvPr>
            <p:cNvSpPr/>
            <p:nvPr/>
          </p:nvSpPr>
          <p:spPr>
            <a:xfrm>
              <a:off x="11022214" y="515912"/>
              <a:ext cx="106875" cy="156902"/>
            </a:xfrm>
            <a:custGeom>
              <a:avLst/>
              <a:gdLst>
                <a:gd name="connsiteX0" fmla="*/ 9858 w 78976"/>
                <a:gd name="connsiteY0" fmla="*/ -424 h 115943"/>
                <a:gd name="connsiteX1" fmla="*/ 78331 w 78976"/>
                <a:gd name="connsiteY1" fmla="*/ -424 h 115943"/>
                <a:gd name="connsiteX2" fmla="*/ 78331 w 78976"/>
                <a:gd name="connsiteY2" fmla="*/ 115510 h 115943"/>
                <a:gd name="connsiteX3" fmla="*/ 53946 w 78976"/>
                <a:gd name="connsiteY3" fmla="*/ 115510 h 115943"/>
                <a:gd name="connsiteX4" fmla="*/ 53946 w 78976"/>
                <a:gd name="connsiteY4" fmla="*/ 20787 h 115943"/>
                <a:gd name="connsiteX5" fmla="*/ 34248 w 78976"/>
                <a:gd name="connsiteY5" fmla="*/ 20787 h 115943"/>
                <a:gd name="connsiteX6" fmla="*/ 34248 w 78976"/>
                <a:gd name="connsiteY6" fmla="*/ 90381 h 115943"/>
                <a:gd name="connsiteX7" fmla="*/ 12486 w 78976"/>
                <a:gd name="connsiteY7" fmla="*/ 115520 h 115943"/>
                <a:gd name="connsiteX8" fmla="*/ -646 w 78976"/>
                <a:gd name="connsiteY8" fmla="*/ 115520 h 115943"/>
                <a:gd name="connsiteX9" fmla="*/ -646 w 78976"/>
                <a:gd name="connsiteY9" fmla="*/ 94324 h 115943"/>
                <a:gd name="connsiteX10" fmla="*/ 5355 w 78976"/>
                <a:gd name="connsiteY10" fmla="*/ 94324 h 115943"/>
                <a:gd name="connsiteX11" fmla="*/ 9858 w 78976"/>
                <a:gd name="connsiteY11" fmla="*/ 87381 h 115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976" h="115943">
                  <a:moveTo>
                    <a:pt x="9858" y="-424"/>
                  </a:moveTo>
                  <a:lnTo>
                    <a:pt x="78331" y="-424"/>
                  </a:lnTo>
                  <a:lnTo>
                    <a:pt x="78331" y="115510"/>
                  </a:lnTo>
                  <a:lnTo>
                    <a:pt x="53946" y="115510"/>
                  </a:lnTo>
                  <a:lnTo>
                    <a:pt x="53946" y="20787"/>
                  </a:lnTo>
                  <a:lnTo>
                    <a:pt x="34248" y="20787"/>
                  </a:lnTo>
                  <a:lnTo>
                    <a:pt x="34248" y="90381"/>
                  </a:lnTo>
                  <a:cubicBezTo>
                    <a:pt x="34248" y="107267"/>
                    <a:pt x="24681" y="115520"/>
                    <a:pt x="12486" y="115520"/>
                  </a:cubicBezTo>
                  <a:lnTo>
                    <a:pt x="-646" y="115520"/>
                  </a:lnTo>
                  <a:lnTo>
                    <a:pt x="-646" y="94324"/>
                  </a:lnTo>
                  <a:lnTo>
                    <a:pt x="5355" y="94324"/>
                  </a:lnTo>
                  <a:cubicBezTo>
                    <a:pt x="8360" y="94324"/>
                    <a:pt x="9858" y="91695"/>
                    <a:pt x="9858" y="87381"/>
                  </a:cubicBezTo>
                  <a:close/>
                </a:path>
              </a:pathLst>
            </a:custGeom>
            <a:solidFill>
              <a:srgbClr val="29235C"/>
            </a:solidFill>
            <a:ln w="488" cap="flat">
              <a:noFill/>
              <a:prstDash val="solid"/>
              <a:miter/>
            </a:ln>
          </p:spPr>
          <p:txBody>
            <a:bodyPr rtlCol="1"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he-IL" sz="1800" b="0" i="0" u="none" strike="noStrike" kern="1200" cap="none" spc="0" normalizeH="0" baseline="0" noProof="0" dirty="0">
                <a:ln>
                  <a:noFill/>
                </a:ln>
                <a:solidFill>
                  <a:srgbClr val="180742"/>
                </a:solidFill>
                <a:effectLst/>
                <a:uLnTx/>
                <a:uFillTx/>
                <a:latin typeface="Effra Light"/>
                <a:ea typeface="+mn-ea"/>
                <a:cs typeface="Arial" panose="020B0604020202020204" pitchFamily="34" charset="0"/>
              </a:endParaRPr>
            </a:p>
          </p:txBody>
        </p:sp>
        <p:sp>
          <p:nvSpPr>
            <p:cNvPr id="15" name="Freeform: Shape 14">
              <a:extLst>
                <a:ext uri="{FF2B5EF4-FFF2-40B4-BE49-F238E27FC236}">
                  <a16:creationId xmlns:a16="http://schemas.microsoft.com/office/drawing/2014/main" id="{1CDBE0BD-0513-4D82-8951-30DA7041FA91}"/>
                </a:ext>
              </a:extLst>
            </p:cNvPr>
            <p:cNvSpPr/>
            <p:nvPr/>
          </p:nvSpPr>
          <p:spPr>
            <a:xfrm>
              <a:off x="10462987" y="754162"/>
              <a:ext cx="53105" cy="96239"/>
            </a:xfrm>
            <a:custGeom>
              <a:avLst/>
              <a:gdLst>
                <a:gd name="connsiteX0" fmla="*/ -646 w 39242"/>
                <a:gd name="connsiteY0" fmla="*/ 8890 h 71116"/>
                <a:gd name="connsiteX1" fmla="*/ -646 w 39242"/>
                <a:gd name="connsiteY1" fmla="*/ -424 h 71116"/>
                <a:gd name="connsiteX2" fmla="*/ 38597 w 39242"/>
                <a:gd name="connsiteY2" fmla="*/ -424 h 71116"/>
                <a:gd name="connsiteX3" fmla="*/ 38597 w 39242"/>
                <a:gd name="connsiteY3" fmla="*/ 70692 h 71116"/>
                <a:gd name="connsiteX4" fmla="*/ 28252 w 39242"/>
                <a:gd name="connsiteY4" fmla="*/ 70692 h 71116"/>
                <a:gd name="connsiteX5" fmla="*/ 28252 w 39242"/>
                <a:gd name="connsiteY5" fmla="*/ 8890 h 71116"/>
                <a:gd name="connsiteX6" fmla="*/ 390 w 39242"/>
                <a:gd name="connsiteY6" fmla="*/ 21318 h 71116"/>
                <a:gd name="connsiteX7" fmla="*/ 10760 w 39242"/>
                <a:gd name="connsiteY7" fmla="*/ 21318 h 71116"/>
                <a:gd name="connsiteX8" fmla="*/ 10760 w 39242"/>
                <a:gd name="connsiteY8" fmla="*/ 70687 h 71116"/>
                <a:gd name="connsiteX9" fmla="*/ 405 w 39242"/>
                <a:gd name="connsiteY9" fmla="*/ 70687 h 71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242" h="71116">
                  <a:moveTo>
                    <a:pt x="-646" y="8890"/>
                  </a:moveTo>
                  <a:lnTo>
                    <a:pt x="-646" y="-424"/>
                  </a:lnTo>
                  <a:lnTo>
                    <a:pt x="38597" y="-424"/>
                  </a:lnTo>
                  <a:lnTo>
                    <a:pt x="38597" y="70692"/>
                  </a:lnTo>
                  <a:lnTo>
                    <a:pt x="28252" y="70692"/>
                  </a:lnTo>
                  <a:lnTo>
                    <a:pt x="28252" y="8890"/>
                  </a:lnTo>
                  <a:close/>
                  <a:moveTo>
                    <a:pt x="390" y="21318"/>
                  </a:moveTo>
                  <a:lnTo>
                    <a:pt x="10760" y="21318"/>
                  </a:lnTo>
                  <a:lnTo>
                    <a:pt x="10760" y="70687"/>
                  </a:lnTo>
                  <a:lnTo>
                    <a:pt x="405" y="70687"/>
                  </a:lnTo>
                  <a:close/>
                </a:path>
              </a:pathLst>
            </a:custGeom>
            <a:solidFill>
              <a:srgbClr val="29235C"/>
            </a:solidFill>
            <a:ln w="488" cap="flat">
              <a:noFill/>
              <a:prstDash val="solid"/>
              <a:miter/>
            </a:ln>
          </p:spPr>
          <p:txBody>
            <a:bodyPr rtlCol="1"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he-IL" sz="1800" b="0" i="0" u="none" strike="noStrike" kern="1200" cap="none" spc="0" normalizeH="0" baseline="0" noProof="0" dirty="0">
                <a:ln>
                  <a:noFill/>
                </a:ln>
                <a:solidFill>
                  <a:srgbClr val="180742"/>
                </a:solidFill>
                <a:effectLst/>
                <a:uLnTx/>
                <a:uFillTx/>
                <a:latin typeface="Effra Light"/>
                <a:ea typeface="+mn-ea"/>
                <a:cs typeface="Arial" panose="020B0604020202020204" pitchFamily="34" charset="0"/>
              </a:endParaRPr>
            </a:p>
          </p:txBody>
        </p:sp>
        <p:sp>
          <p:nvSpPr>
            <p:cNvPr id="16" name="Freeform: Shape 15">
              <a:extLst>
                <a:ext uri="{FF2B5EF4-FFF2-40B4-BE49-F238E27FC236}">
                  <a16:creationId xmlns:a16="http://schemas.microsoft.com/office/drawing/2014/main" id="{19E5F719-47B4-4EF8-9DDE-075371922B72}"/>
                </a:ext>
              </a:extLst>
            </p:cNvPr>
            <p:cNvSpPr/>
            <p:nvPr/>
          </p:nvSpPr>
          <p:spPr>
            <a:xfrm>
              <a:off x="10530099" y="752907"/>
              <a:ext cx="52501" cy="97493"/>
            </a:xfrm>
            <a:custGeom>
              <a:avLst/>
              <a:gdLst>
                <a:gd name="connsiteX0" fmla="*/ 25375 w 38796"/>
                <a:gd name="connsiteY0" fmla="*/ -424 h 72043"/>
                <a:gd name="connsiteX1" fmla="*/ 38151 w 38796"/>
                <a:gd name="connsiteY1" fmla="*/ 15342 h 72043"/>
                <a:gd name="connsiteX2" fmla="*/ 38151 w 38796"/>
                <a:gd name="connsiteY2" fmla="*/ 71615 h 72043"/>
                <a:gd name="connsiteX3" fmla="*/ 18933 w 38796"/>
                <a:gd name="connsiteY3" fmla="*/ 71615 h 72043"/>
                <a:gd name="connsiteX4" fmla="*/ 18933 w 38796"/>
                <a:gd name="connsiteY4" fmla="*/ 62291 h 72043"/>
                <a:gd name="connsiteX5" fmla="*/ 27791 w 38796"/>
                <a:gd name="connsiteY5" fmla="*/ 62291 h 72043"/>
                <a:gd name="connsiteX6" fmla="*/ 27791 w 38796"/>
                <a:gd name="connsiteY6" fmla="*/ 16492 h 72043"/>
                <a:gd name="connsiteX7" fmla="*/ 22727 w 38796"/>
                <a:gd name="connsiteY7" fmla="*/ 9014 h 72043"/>
                <a:gd name="connsiteX8" fmla="*/ 22385 w 38796"/>
                <a:gd name="connsiteY8" fmla="*/ 9014 h 72043"/>
                <a:gd name="connsiteX9" fmla="*/ 9724 w 38796"/>
                <a:gd name="connsiteY9" fmla="*/ 15461 h 72043"/>
                <a:gd name="connsiteX10" fmla="*/ 9724 w 38796"/>
                <a:gd name="connsiteY10" fmla="*/ 71620 h 72043"/>
                <a:gd name="connsiteX11" fmla="*/ -646 w 38796"/>
                <a:gd name="connsiteY11" fmla="*/ 71620 h 72043"/>
                <a:gd name="connsiteX12" fmla="*/ -646 w 38796"/>
                <a:gd name="connsiteY12" fmla="*/ 503 h 72043"/>
                <a:gd name="connsiteX13" fmla="*/ 9020 w 38796"/>
                <a:gd name="connsiteY13" fmla="*/ 503 h 72043"/>
                <a:gd name="connsiteX14" fmla="*/ 9020 w 38796"/>
                <a:gd name="connsiteY14" fmla="*/ 6256 h 72043"/>
                <a:gd name="connsiteX15" fmla="*/ 24889 w 38796"/>
                <a:gd name="connsiteY15" fmla="*/ -419 h 72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8796" h="72043">
                  <a:moveTo>
                    <a:pt x="25375" y="-424"/>
                  </a:moveTo>
                  <a:cubicBezTo>
                    <a:pt x="33310" y="-424"/>
                    <a:pt x="38151" y="5101"/>
                    <a:pt x="38151" y="15342"/>
                  </a:cubicBezTo>
                  <a:lnTo>
                    <a:pt x="38151" y="71615"/>
                  </a:lnTo>
                  <a:lnTo>
                    <a:pt x="18933" y="71615"/>
                  </a:lnTo>
                  <a:lnTo>
                    <a:pt x="18933" y="62291"/>
                  </a:lnTo>
                  <a:lnTo>
                    <a:pt x="27791" y="62291"/>
                  </a:lnTo>
                  <a:lnTo>
                    <a:pt x="27791" y="16492"/>
                  </a:lnTo>
                  <a:cubicBezTo>
                    <a:pt x="27791" y="11429"/>
                    <a:pt x="25489" y="9014"/>
                    <a:pt x="22727" y="9014"/>
                  </a:cubicBezTo>
                  <a:lnTo>
                    <a:pt x="22385" y="9014"/>
                  </a:lnTo>
                  <a:cubicBezTo>
                    <a:pt x="20084" y="9014"/>
                    <a:pt x="14787" y="12118"/>
                    <a:pt x="9724" y="15461"/>
                  </a:cubicBezTo>
                  <a:lnTo>
                    <a:pt x="9724" y="71620"/>
                  </a:lnTo>
                  <a:lnTo>
                    <a:pt x="-646" y="71620"/>
                  </a:lnTo>
                  <a:lnTo>
                    <a:pt x="-646" y="503"/>
                  </a:lnTo>
                  <a:lnTo>
                    <a:pt x="9020" y="503"/>
                  </a:lnTo>
                  <a:lnTo>
                    <a:pt x="9020" y="6256"/>
                  </a:lnTo>
                  <a:cubicBezTo>
                    <a:pt x="16845" y="1654"/>
                    <a:pt x="20986" y="-419"/>
                    <a:pt x="24889" y="-419"/>
                  </a:cubicBezTo>
                  <a:close/>
                </a:path>
              </a:pathLst>
            </a:custGeom>
            <a:solidFill>
              <a:srgbClr val="29235C"/>
            </a:solidFill>
            <a:ln w="488" cap="flat">
              <a:noFill/>
              <a:prstDash val="solid"/>
              <a:miter/>
            </a:ln>
          </p:spPr>
          <p:txBody>
            <a:bodyPr rtlCol="1"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he-IL" sz="1800" b="0" i="0" u="none" strike="noStrike" kern="1200" cap="none" spc="0" normalizeH="0" baseline="0" noProof="0" dirty="0">
                <a:ln>
                  <a:noFill/>
                </a:ln>
                <a:solidFill>
                  <a:srgbClr val="180742"/>
                </a:solidFill>
                <a:effectLst/>
                <a:uLnTx/>
                <a:uFillTx/>
                <a:latin typeface="Effra Light"/>
                <a:ea typeface="+mn-ea"/>
                <a:cs typeface="Arial" panose="020B0604020202020204" pitchFamily="34" charset="0"/>
              </a:endParaRPr>
            </a:p>
          </p:txBody>
        </p:sp>
        <p:sp>
          <p:nvSpPr>
            <p:cNvPr id="17" name="Freeform: Shape 16">
              <a:extLst>
                <a:ext uri="{FF2B5EF4-FFF2-40B4-BE49-F238E27FC236}">
                  <a16:creationId xmlns:a16="http://schemas.microsoft.com/office/drawing/2014/main" id="{1FCFF0B4-1AE4-47B0-8A51-06ED6121A5D1}"/>
                </a:ext>
              </a:extLst>
            </p:cNvPr>
            <p:cNvSpPr/>
            <p:nvPr/>
          </p:nvSpPr>
          <p:spPr>
            <a:xfrm>
              <a:off x="10595829" y="754162"/>
              <a:ext cx="13857" cy="52166"/>
            </a:xfrm>
            <a:custGeom>
              <a:avLst/>
              <a:gdLst>
                <a:gd name="connsiteX0" fmla="*/ 9595 w 10240"/>
                <a:gd name="connsiteY0" fmla="*/ -424 h 38548"/>
                <a:gd name="connsiteX1" fmla="*/ 9595 w 10240"/>
                <a:gd name="connsiteY1" fmla="*/ 38125 h 38548"/>
                <a:gd name="connsiteX2" fmla="*/ -646 w 10240"/>
                <a:gd name="connsiteY2" fmla="*/ 38125 h 38548"/>
                <a:gd name="connsiteX3" fmla="*/ -646 w 10240"/>
                <a:gd name="connsiteY3" fmla="*/ -424 h 38548"/>
              </a:gdLst>
              <a:ahLst/>
              <a:cxnLst>
                <a:cxn ang="0">
                  <a:pos x="connsiteX0" y="connsiteY0"/>
                </a:cxn>
                <a:cxn ang="0">
                  <a:pos x="connsiteX1" y="connsiteY1"/>
                </a:cxn>
                <a:cxn ang="0">
                  <a:pos x="connsiteX2" y="connsiteY2"/>
                </a:cxn>
                <a:cxn ang="0">
                  <a:pos x="connsiteX3" y="connsiteY3"/>
                </a:cxn>
              </a:cxnLst>
              <a:rect l="l" t="t" r="r" b="b"/>
              <a:pathLst>
                <a:path w="10240" h="38548">
                  <a:moveTo>
                    <a:pt x="9595" y="-424"/>
                  </a:moveTo>
                  <a:lnTo>
                    <a:pt x="9595" y="38125"/>
                  </a:lnTo>
                  <a:lnTo>
                    <a:pt x="-646" y="38125"/>
                  </a:lnTo>
                  <a:lnTo>
                    <a:pt x="-646" y="-424"/>
                  </a:lnTo>
                  <a:close/>
                </a:path>
              </a:pathLst>
            </a:custGeom>
            <a:solidFill>
              <a:srgbClr val="29235C"/>
            </a:solidFill>
            <a:ln w="488" cap="flat">
              <a:noFill/>
              <a:prstDash val="solid"/>
              <a:miter/>
            </a:ln>
          </p:spPr>
          <p:txBody>
            <a:bodyPr rtlCol="1"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he-IL" sz="1800" b="0" i="0" u="none" strike="noStrike" kern="1200" cap="none" spc="0" normalizeH="0" baseline="0" noProof="0" dirty="0">
                <a:ln>
                  <a:noFill/>
                </a:ln>
                <a:solidFill>
                  <a:srgbClr val="180742"/>
                </a:solidFill>
                <a:effectLst/>
                <a:uLnTx/>
                <a:uFillTx/>
                <a:latin typeface="Effra Light"/>
                <a:ea typeface="+mn-ea"/>
                <a:cs typeface="Arial" panose="020B0604020202020204" pitchFamily="34" charset="0"/>
              </a:endParaRPr>
            </a:p>
          </p:txBody>
        </p:sp>
        <p:sp>
          <p:nvSpPr>
            <p:cNvPr id="18" name="Freeform: Shape 17">
              <a:extLst>
                <a:ext uri="{FF2B5EF4-FFF2-40B4-BE49-F238E27FC236}">
                  <a16:creationId xmlns:a16="http://schemas.microsoft.com/office/drawing/2014/main" id="{B657775D-B794-455F-B32D-40BF388D1EEE}"/>
                </a:ext>
              </a:extLst>
            </p:cNvPr>
            <p:cNvSpPr/>
            <p:nvPr/>
          </p:nvSpPr>
          <p:spPr>
            <a:xfrm>
              <a:off x="10620895" y="754162"/>
              <a:ext cx="52011" cy="96239"/>
            </a:xfrm>
            <a:custGeom>
              <a:avLst/>
              <a:gdLst>
                <a:gd name="connsiteX0" fmla="*/ 37789 w 38434"/>
                <a:gd name="connsiteY0" fmla="*/ -424 h 71116"/>
                <a:gd name="connsiteX1" fmla="*/ 37789 w 38434"/>
                <a:gd name="connsiteY1" fmla="*/ 8895 h 71116"/>
                <a:gd name="connsiteX2" fmla="*/ 29854 w 38434"/>
                <a:gd name="connsiteY2" fmla="*/ 8895 h 71116"/>
                <a:gd name="connsiteX3" fmla="*/ 29854 w 38434"/>
                <a:gd name="connsiteY3" fmla="*/ 70692 h 71116"/>
                <a:gd name="connsiteX4" fmla="*/ 19608 w 38434"/>
                <a:gd name="connsiteY4" fmla="*/ 70692 h 71116"/>
                <a:gd name="connsiteX5" fmla="*/ 19608 w 38434"/>
                <a:gd name="connsiteY5" fmla="*/ 8890 h 71116"/>
                <a:gd name="connsiteX6" fmla="*/ -646 w 38434"/>
                <a:gd name="connsiteY6" fmla="*/ 8890 h 71116"/>
                <a:gd name="connsiteX7" fmla="*/ -646 w 38434"/>
                <a:gd name="connsiteY7" fmla="*/ -424 h 71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434" h="71116">
                  <a:moveTo>
                    <a:pt x="37789" y="-424"/>
                  </a:moveTo>
                  <a:lnTo>
                    <a:pt x="37789" y="8895"/>
                  </a:lnTo>
                  <a:lnTo>
                    <a:pt x="29854" y="8895"/>
                  </a:lnTo>
                  <a:lnTo>
                    <a:pt x="29854" y="70692"/>
                  </a:lnTo>
                  <a:lnTo>
                    <a:pt x="19608" y="70692"/>
                  </a:lnTo>
                  <a:lnTo>
                    <a:pt x="19608" y="8890"/>
                  </a:lnTo>
                  <a:lnTo>
                    <a:pt x="-646" y="8890"/>
                  </a:lnTo>
                  <a:lnTo>
                    <a:pt x="-646" y="-424"/>
                  </a:lnTo>
                  <a:close/>
                </a:path>
              </a:pathLst>
            </a:custGeom>
            <a:solidFill>
              <a:srgbClr val="29235C"/>
            </a:solidFill>
            <a:ln w="488" cap="flat">
              <a:noFill/>
              <a:prstDash val="solid"/>
              <a:miter/>
            </a:ln>
          </p:spPr>
          <p:txBody>
            <a:bodyPr rtlCol="1"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he-IL" sz="1800" b="0" i="0" u="none" strike="noStrike" kern="1200" cap="none" spc="0" normalizeH="0" baseline="0" noProof="0" dirty="0">
                <a:ln>
                  <a:noFill/>
                </a:ln>
                <a:solidFill>
                  <a:srgbClr val="180742"/>
                </a:solidFill>
                <a:effectLst/>
                <a:uLnTx/>
                <a:uFillTx/>
                <a:latin typeface="Effra Light"/>
                <a:ea typeface="+mn-ea"/>
                <a:cs typeface="Arial" panose="020B0604020202020204" pitchFamily="34" charset="0"/>
              </a:endParaRPr>
            </a:p>
          </p:txBody>
        </p:sp>
        <p:sp>
          <p:nvSpPr>
            <p:cNvPr id="19" name="Freeform: Shape 18">
              <a:extLst>
                <a:ext uri="{FF2B5EF4-FFF2-40B4-BE49-F238E27FC236}">
                  <a16:creationId xmlns:a16="http://schemas.microsoft.com/office/drawing/2014/main" id="{8D35C5A1-3214-4299-9B0F-272FBF2259FC}"/>
                </a:ext>
              </a:extLst>
            </p:cNvPr>
            <p:cNvSpPr/>
            <p:nvPr/>
          </p:nvSpPr>
          <p:spPr>
            <a:xfrm>
              <a:off x="10682867" y="754162"/>
              <a:ext cx="52951" cy="115540"/>
            </a:xfrm>
            <a:custGeom>
              <a:avLst/>
              <a:gdLst>
                <a:gd name="connsiteX0" fmla="*/ -646 w 39128"/>
                <a:gd name="connsiteY0" fmla="*/ 8890 h 85379"/>
                <a:gd name="connsiteX1" fmla="*/ -646 w 39128"/>
                <a:gd name="connsiteY1" fmla="*/ -424 h 85379"/>
                <a:gd name="connsiteX2" fmla="*/ 24785 w 39128"/>
                <a:gd name="connsiteY2" fmla="*/ -424 h 85379"/>
                <a:gd name="connsiteX3" fmla="*/ 38483 w 39128"/>
                <a:gd name="connsiteY3" fmla="*/ 14072 h 85379"/>
                <a:gd name="connsiteX4" fmla="*/ 36410 w 39128"/>
                <a:gd name="connsiteY4" fmla="*/ 32025 h 85379"/>
                <a:gd name="connsiteX5" fmla="*/ 29621 w 39128"/>
                <a:gd name="connsiteY5" fmla="*/ 70707 h 85379"/>
                <a:gd name="connsiteX6" fmla="*/ 19266 w 39128"/>
                <a:gd name="connsiteY6" fmla="*/ 70707 h 85379"/>
                <a:gd name="connsiteX7" fmla="*/ 25822 w 39128"/>
                <a:gd name="connsiteY7" fmla="*/ 33076 h 85379"/>
                <a:gd name="connsiteX8" fmla="*/ 27805 w 39128"/>
                <a:gd name="connsiteY8" fmla="*/ 15932 h 85379"/>
                <a:gd name="connsiteX9" fmla="*/ 21244 w 39128"/>
                <a:gd name="connsiteY9" fmla="*/ 8909 h 85379"/>
                <a:gd name="connsiteX10" fmla="*/ 10631 w 39128"/>
                <a:gd name="connsiteY10" fmla="*/ 21432 h 85379"/>
                <a:gd name="connsiteX11" fmla="*/ 10631 w 39128"/>
                <a:gd name="connsiteY11" fmla="*/ 84955 h 85379"/>
                <a:gd name="connsiteX12" fmla="*/ 157 w 39128"/>
                <a:gd name="connsiteY12" fmla="*/ 84955 h 85379"/>
                <a:gd name="connsiteX13" fmla="*/ 157 w 39128"/>
                <a:gd name="connsiteY13" fmla="*/ 21432 h 85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128" h="85379">
                  <a:moveTo>
                    <a:pt x="-646" y="8890"/>
                  </a:moveTo>
                  <a:lnTo>
                    <a:pt x="-646" y="-424"/>
                  </a:lnTo>
                  <a:lnTo>
                    <a:pt x="24785" y="-424"/>
                  </a:lnTo>
                  <a:cubicBezTo>
                    <a:pt x="32958" y="-424"/>
                    <a:pt x="38483" y="4868"/>
                    <a:pt x="38483" y="14072"/>
                  </a:cubicBezTo>
                  <a:cubicBezTo>
                    <a:pt x="38483" y="20519"/>
                    <a:pt x="37099" y="27656"/>
                    <a:pt x="36410" y="32025"/>
                  </a:cubicBezTo>
                  <a:lnTo>
                    <a:pt x="29621" y="70707"/>
                  </a:lnTo>
                  <a:lnTo>
                    <a:pt x="19266" y="70707"/>
                  </a:lnTo>
                  <a:lnTo>
                    <a:pt x="25822" y="33076"/>
                  </a:lnTo>
                  <a:cubicBezTo>
                    <a:pt x="26630" y="27095"/>
                    <a:pt x="27805" y="20876"/>
                    <a:pt x="27805" y="15932"/>
                  </a:cubicBezTo>
                  <a:cubicBezTo>
                    <a:pt x="27805" y="11468"/>
                    <a:pt x="25504" y="8909"/>
                    <a:pt x="21244" y="8909"/>
                  </a:cubicBezTo>
                  <a:close/>
                  <a:moveTo>
                    <a:pt x="10631" y="21432"/>
                  </a:moveTo>
                  <a:lnTo>
                    <a:pt x="10631" y="84955"/>
                  </a:lnTo>
                  <a:lnTo>
                    <a:pt x="157" y="84955"/>
                  </a:lnTo>
                  <a:lnTo>
                    <a:pt x="157" y="21432"/>
                  </a:lnTo>
                  <a:close/>
                </a:path>
              </a:pathLst>
            </a:custGeom>
            <a:solidFill>
              <a:srgbClr val="29235C"/>
            </a:solidFill>
            <a:ln w="488" cap="flat">
              <a:noFill/>
              <a:prstDash val="solid"/>
              <a:miter/>
            </a:ln>
          </p:spPr>
          <p:txBody>
            <a:bodyPr rtlCol="1"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he-IL" sz="1800" b="0" i="0" u="none" strike="noStrike" kern="1200" cap="none" spc="0" normalizeH="0" baseline="0" noProof="0" dirty="0">
                <a:ln>
                  <a:noFill/>
                </a:ln>
                <a:solidFill>
                  <a:srgbClr val="180742"/>
                </a:solidFill>
                <a:effectLst/>
                <a:uLnTx/>
                <a:uFillTx/>
                <a:latin typeface="Effra Light"/>
                <a:ea typeface="+mn-ea"/>
                <a:cs typeface="Arial" panose="020B0604020202020204" pitchFamily="34" charset="0"/>
              </a:endParaRPr>
            </a:p>
          </p:txBody>
        </p:sp>
        <p:sp>
          <p:nvSpPr>
            <p:cNvPr id="20" name="Freeform: Shape 19">
              <a:extLst>
                <a:ext uri="{FF2B5EF4-FFF2-40B4-BE49-F238E27FC236}">
                  <a16:creationId xmlns:a16="http://schemas.microsoft.com/office/drawing/2014/main" id="{EDD571E2-7C17-4C98-ACE8-ED049B5343FA}"/>
                </a:ext>
              </a:extLst>
            </p:cNvPr>
            <p:cNvSpPr/>
            <p:nvPr/>
          </p:nvSpPr>
          <p:spPr>
            <a:xfrm>
              <a:off x="10773046" y="754162"/>
              <a:ext cx="51991" cy="96239"/>
            </a:xfrm>
            <a:custGeom>
              <a:avLst/>
              <a:gdLst>
                <a:gd name="connsiteX0" fmla="*/ 37774 w 38419"/>
                <a:gd name="connsiteY0" fmla="*/ -424 h 71116"/>
                <a:gd name="connsiteX1" fmla="*/ 37774 w 38419"/>
                <a:gd name="connsiteY1" fmla="*/ 8895 h 71116"/>
                <a:gd name="connsiteX2" fmla="*/ 29839 w 38419"/>
                <a:gd name="connsiteY2" fmla="*/ 8895 h 71116"/>
                <a:gd name="connsiteX3" fmla="*/ 29839 w 38419"/>
                <a:gd name="connsiteY3" fmla="*/ 70692 h 71116"/>
                <a:gd name="connsiteX4" fmla="*/ 19598 w 38419"/>
                <a:gd name="connsiteY4" fmla="*/ 70692 h 71116"/>
                <a:gd name="connsiteX5" fmla="*/ 19598 w 38419"/>
                <a:gd name="connsiteY5" fmla="*/ 8890 h 71116"/>
                <a:gd name="connsiteX6" fmla="*/ -646 w 38419"/>
                <a:gd name="connsiteY6" fmla="*/ 8890 h 71116"/>
                <a:gd name="connsiteX7" fmla="*/ -646 w 38419"/>
                <a:gd name="connsiteY7" fmla="*/ -424 h 71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419" h="71116">
                  <a:moveTo>
                    <a:pt x="37774" y="-424"/>
                  </a:moveTo>
                  <a:lnTo>
                    <a:pt x="37774" y="8895"/>
                  </a:lnTo>
                  <a:lnTo>
                    <a:pt x="29839" y="8895"/>
                  </a:lnTo>
                  <a:lnTo>
                    <a:pt x="29839" y="70692"/>
                  </a:lnTo>
                  <a:lnTo>
                    <a:pt x="19598" y="70692"/>
                  </a:lnTo>
                  <a:lnTo>
                    <a:pt x="19598" y="8890"/>
                  </a:lnTo>
                  <a:lnTo>
                    <a:pt x="-646" y="8890"/>
                  </a:lnTo>
                  <a:lnTo>
                    <a:pt x="-646" y="-424"/>
                  </a:lnTo>
                  <a:close/>
                </a:path>
              </a:pathLst>
            </a:custGeom>
            <a:solidFill>
              <a:srgbClr val="29235C"/>
            </a:solidFill>
            <a:ln w="488" cap="flat">
              <a:noFill/>
              <a:prstDash val="solid"/>
              <a:miter/>
            </a:ln>
          </p:spPr>
          <p:txBody>
            <a:bodyPr rtlCol="1"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he-IL" sz="1800" b="0" i="0" u="none" strike="noStrike" kern="1200" cap="none" spc="0" normalizeH="0" baseline="0" noProof="0" dirty="0">
                <a:ln>
                  <a:noFill/>
                </a:ln>
                <a:solidFill>
                  <a:srgbClr val="180742"/>
                </a:solidFill>
                <a:effectLst/>
                <a:uLnTx/>
                <a:uFillTx/>
                <a:latin typeface="Effra Light"/>
                <a:ea typeface="+mn-ea"/>
                <a:cs typeface="Arial" panose="020B0604020202020204" pitchFamily="34" charset="0"/>
              </a:endParaRPr>
            </a:p>
          </p:txBody>
        </p:sp>
        <p:sp>
          <p:nvSpPr>
            <p:cNvPr id="21" name="Freeform: Shape 20">
              <a:extLst>
                <a:ext uri="{FF2B5EF4-FFF2-40B4-BE49-F238E27FC236}">
                  <a16:creationId xmlns:a16="http://schemas.microsoft.com/office/drawing/2014/main" id="{31352EA7-CA17-4FD3-A521-D456611CECD5}"/>
                </a:ext>
              </a:extLst>
            </p:cNvPr>
            <p:cNvSpPr/>
            <p:nvPr/>
          </p:nvSpPr>
          <p:spPr>
            <a:xfrm>
              <a:off x="10836400" y="754162"/>
              <a:ext cx="52790" cy="96239"/>
            </a:xfrm>
            <a:custGeom>
              <a:avLst/>
              <a:gdLst>
                <a:gd name="connsiteX0" fmla="*/ 28009 w 39009"/>
                <a:gd name="connsiteY0" fmla="*/ 18674 h 71116"/>
                <a:gd name="connsiteX1" fmla="*/ 20411 w 39009"/>
                <a:gd name="connsiteY1" fmla="*/ 8890 h 71116"/>
                <a:gd name="connsiteX2" fmla="*/ 9709 w 39009"/>
                <a:gd name="connsiteY2" fmla="*/ 8890 h 71116"/>
                <a:gd name="connsiteX3" fmla="*/ 9709 w 39009"/>
                <a:gd name="connsiteY3" fmla="*/ 70687 h 71116"/>
                <a:gd name="connsiteX4" fmla="*/ -646 w 39009"/>
                <a:gd name="connsiteY4" fmla="*/ 70687 h 71116"/>
                <a:gd name="connsiteX5" fmla="*/ -646 w 39009"/>
                <a:gd name="connsiteY5" fmla="*/ -424 h 71116"/>
                <a:gd name="connsiteX6" fmla="*/ 23407 w 39009"/>
                <a:gd name="connsiteY6" fmla="*/ -424 h 71116"/>
                <a:gd name="connsiteX7" fmla="*/ 38364 w 39009"/>
                <a:gd name="connsiteY7" fmla="*/ 17757 h 71116"/>
                <a:gd name="connsiteX8" fmla="*/ 38364 w 39009"/>
                <a:gd name="connsiteY8" fmla="*/ 70692 h 71116"/>
                <a:gd name="connsiteX9" fmla="*/ 28009 w 39009"/>
                <a:gd name="connsiteY9" fmla="*/ 70692 h 71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009" h="71116">
                  <a:moveTo>
                    <a:pt x="28009" y="18674"/>
                  </a:moveTo>
                  <a:cubicBezTo>
                    <a:pt x="28009" y="11885"/>
                    <a:pt x="26025" y="8890"/>
                    <a:pt x="20411" y="8890"/>
                  </a:cubicBezTo>
                  <a:lnTo>
                    <a:pt x="9709" y="8890"/>
                  </a:lnTo>
                  <a:lnTo>
                    <a:pt x="9709" y="70687"/>
                  </a:lnTo>
                  <a:lnTo>
                    <a:pt x="-646" y="70687"/>
                  </a:lnTo>
                  <a:lnTo>
                    <a:pt x="-646" y="-424"/>
                  </a:lnTo>
                  <a:lnTo>
                    <a:pt x="23407" y="-424"/>
                  </a:lnTo>
                  <a:cubicBezTo>
                    <a:pt x="33990" y="-424"/>
                    <a:pt x="38364" y="6594"/>
                    <a:pt x="38364" y="17757"/>
                  </a:cubicBezTo>
                  <a:lnTo>
                    <a:pt x="38364" y="70692"/>
                  </a:lnTo>
                  <a:lnTo>
                    <a:pt x="28009" y="70692"/>
                  </a:lnTo>
                  <a:close/>
                </a:path>
              </a:pathLst>
            </a:custGeom>
            <a:solidFill>
              <a:srgbClr val="29235C"/>
            </a:solidFill>
            <a:ln w="488" cap="flat">
              <a:noFill/>
              <a:prstDash val="solid"/>
              <a:miter/>
            </a:ln>
          </p:spPr>
          <p:txBody>
            <a:bodyPr rtlCol="1"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he-IL" sz="1800" b="0" i="0" u="none" strike="noStrike" kern="1200" cap="none" spc="0" normalizeH="0" baseline="0" noProof="0" dirty="0">
                <a:ln>
                  <a:noFill/>
                </a:ln>
                <a:solidFill>
                  <a:srgbClr val="180742"/>
                </a:solidFill>
                <a:effectLst/>
                <a:uLnTx/>
                <a:uFillTx/>
                <a:latin typeface="Effra Light"/>
                <a:ea typeface="+mn-ea"/>
                <a:cs typeface="Arial" panose="020B0604020202020204" pitchFamily="34" charset="0"/>
              </a:endParaRPr>
            </a:p>
          </p:txBody>
        </p:sp>
        <p:sp>
          <p:nvSpPr>
            <p:cNvPr id="22" name="Freeform: Shape 21">
              <a:extLst>
                <a:ext uri="{FF2B5EF4-FFF2-40B4-BE49-F238E27FC236}">
                  <a16:creationId xmlns:a16="http://schemas.microsoft.com/office/drawing/2014/main" id="{87F3E828-D26F-4267-9C83-3A8F36825652}"/>
                </a:ext>
              </a:extLst>
            </p:cNvPr>
            <p:cNvSpPr/>
            <p:nvPr/>
          </p:nvSpPr>
          <p:spPr>
            <a:xfrm>
              <a:off x="10900090" y="754162"/>
              <a:ext cx="57924" cy="96386"/>
            </a:xfrm>
            <a:custGeom>
              <a:avLst/>
              <a:gdLst>
                <a:gd name="connsiteX0" fmla="*/ 42158 w 42803"/>
                <a:gd name="connsiteY0" fmla="*/ 70802 h 71225"/>
                <a:gd name="connsiteX1" fmla="*/ 30994 w 42803"/>
                <a:gd name="connsiteY1" fmla="*/ 70802 h 71225"/>
                <a:gd name="connsiteX2" fmla="*/ 14881 w 42803"/>
                <a:gd name="connsiteY2" fmla="*/ 32615 h 71225"/>
                <a:gd name="connsiteX3" fmla="*/ 13394 w 42803"/>
                <a:gd name="connsiteY3" fmla="*/ 34103 h 71225"/>
                <a:gd name="connsiteX4" fmla="*/ 10860 w 42803"/>
                <a:gd name="connsiteY4" fmla="*/ 41353 h 71225"/>
                <a:gd name="connsiteX5" fmla="*/ 10860 w 42803"/>
                <a:gd name="connsiteY5" fmla="*/ 70697 h 71225"/>
                <a:gd name="connsiteX6" fmla="*/ 619 w 42803"/>
                <a:gd name="connsiteY6" fmla="*/ 70697 h 71225"/>
                <a:gd name="connsiteX7" fmla="*/ 619 w 42803"/>
                <a:gd name="connsiteY7" fmla="*/ 41125 h 71225"/>
                <a:gd name="connsiteX8" fmla="*/ 6371 w 42803"/>
                <a:gd name="connsiteY8" fmla="*/ 28117 h 71225"/>
                <a:gd name="connsiteX9" fmla="*/ 10170 w 42803"/>
                <a:gd name="connsiteY9" fmla="*/ 24784 h 71225"/>
                <a:gd name="connsiteX10" fmla="*/ -646 w 42803"/>
                <a:gd name="connsiteY10" fmla="*/ -305 h 71225"/>
                <a:gd name="connsiteX11" fmla="*/ 10760 w 42803"/>
                <a:gd name="connsiteY11" fmla="*/ -305 h 71225"/>
                <a:gd name="connsiteX12" fmla="*/ 25028 w 42803"/>
                <a:gd name="connsiteY12" fmla="*/ 33180 h 71225"/>
                <a:gd name="connsiteX13" fmla="*/ 27791 w 42803"/>
                <a:gd name="connsiteY13" fmla="*/ 30651 h 71225"/>
                <a:gd name="connsiteX14" fmla="*/ 30553 w 42803"/>
                <a:gd name="connsiteY14" fmla="*/ 23053 h 71225"/>
                <a:gd name="connsiteX15" fmla="*/ 30553 w 42803"/>
                <a:gd name="connsiteY15" fmla="*/ -424 h 71225"/>
                <a:gd name="connsiteX16" fmla="*/ 40794 w 42803"/>
                <a:gd name="connsiteY16" fmla="*/ -424 h 71225"/>
                <a:gd name="connsiteX17" fmla="*/ 40794 w 42803"/>
                <a:gd name="connsiteY17" fmla="*/ 23282 h 71225"/>
                <a:gd name="connsiteX18" fmla="*/ 34347 w 42803"/>
                <a:gd name="connsiteY18" fmla="*/ 36860 h 71225"/>
                <a:gd name="connsiteX19" fmla="*/ 29511 w 42803"/>
                <a:gd name="connsiteY19" fmla="*/ 41120 h 71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2803" h="71225">
                  <a:moveTo>
                    <a:pt x="42158" y="70802"/>
                  </a:moveTo>
                  <a:lnTo>
                    <a:pt x="30994" y="70802"/>
                  </a:lnTo>
                  <a:lnTo>
                    <a:pt x="14881" y="32615"/>
                  </a:lnTo>
                  <a:lnTo>
                    <a:pt x="13394" y="34103"/>
                  </a:lnTo>
                  <a:cubicBezTo>
                    <a:pt x="11321" y="36057"/>
                    <a:pt x="10860" y="38244"/>
                    <a:pt x="10860" y="41353"/>
                  </a:cubicBezTo>
                  <a:lnTo>
                    <a:pt x="10860" y="70697"/>
                  </a:lnTo>
                  <a:lnTo>
                    <a:pt x="619" y="70697"/>
                  </a:lnTo>
                  <a:lnTo>
                    <a:pt x="619" y="41125"/>
                  </a:lnTo>
                  <a:cubicBezTo>
                    <a:pt x="619" y="36290"/>
                    <a:pt x="2230" y="31702"/>
                    <a:pt x="6371" y="28117"/>
                  </a:cubicBezTo>
                  <a:lnTo>
                    <a:pt x="10170" y="24784"/>
                  </a:lnTo>
                  <a:lnTo>
                    <a:pt x="-646" y="-305"/>
                  </a:lnTo>
                  <a:lnTo>
                    <a:pt x="10760" y="-305"/>
                  </a:lnTo>
                  <a:lnTo>
                    <a:pt x="25028" y="33180"/>
                  </a:lnTo>
                  <a:lnTo>
                    <a:pt x="27791" y="30651"/>
                  </a:lnTo>
                  <a:cubicBezTo>
                    <a:pt x="29635" y="28667"/>
                    <a:pt x="30553" y="26510"/>
                    <a:pt x="30553" y="23053"/>
                  </a:cubicBezTo>
                  <a:lnTo>
                    <a:pt x="30553" y="-424"/>
                  </a:lnTo>
                  <a:lnTo>
                    <a:pt x="40794" y="-424"/>
                  </a:lnTo>
                  <a:lnTo>
                    <a:pt x="40794" y="23282"/>
                  </a:lnTo>
                  <a:cubicBezTo>
                    <a:pt x="40794" y="28687"/>
                    <a:pt x="39529" y="32258"/>
                    <a:pt x="34347" y="36860"/>
                  </a:cubicBezTo>
                  <a:lnTo>
                    <a:pt x="29511" y="41120"/>
                  </a:lnTo>
                  <a:close/>
                </a:path>
              </a:pathLst>
            </a:custGeom>
            <a:solidFill>
              <a:srgbClr val="29235C"/>
            </a:solidFill>
            <a:ln w="488" cap="flat">
              <a:noFill/>
              <a:prstDash val="solid"/>
              <a:miter/>
            </a:ln>
          </p:spPr>
          <p:txBody>
            <a:bodyPr rtlCol="1"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he-IL" sz="1800" b="0" i="0" u="none" strike="noStrike" kern="1200" cap="none" spc="0" normalizeH="0" baseline="0" noProof="0" dirty="0">
                <a:ln>
                  <a:noFill/>
                </a:ln>
                <a:solidFill>
                  <a:srgbClr val="180742"/>
                </a:solidFill>
                <a:effectLst/>
                <a:uLnTx/>
                <a:uFillTx/>
                <a:latin typeface="Effra Light"/>
                <a:ea typeface="+mn-ea"/>
                <a:cs typeface="Arial" panose="020B0604020202020204" pitchFamily="34" charset="0"/>
              </a:endParaRPr>
            </a:p>
          </p:txBody>
        </p:sp>
        <p:sp>
          <p:nvSpPr>
            <p:cNvPr id="23" name="Freeform: Shape 22">
              <a:extLst>
                <a:ext uri="{FF2B5EF4-FFF2-40B4-BE49-F238E27FC236}">
                  <a16:creationId xmlns:a16="http://schemas.microsoft.com/office/drawing/2014/main" id="{B7FF541E-5458-4E34-A619-B46191B17692}"/>
                </a:ext>
              </a:extLst>
            </p:cNvPr>
            <p:cNvSpPr/>
            <p:nvPr/>
          </p:nvSpPr>
          <p:spPr>
            <a:xfrm>
              <a:off x="10994751" y="754162"/>
              <a:ext cx="45160" cy="96239"/>
            </a:xfrm>
            <a:custGeom>
              <a:avLst/>
              <a:gdLst>
                <a:gd name="connsiteX0" fmla="*/ -646 w 33371"/>
                <a:gd name="connsiteY0" fmla="*/ -424 h 71116"/>
                <a:gd name="connsiteX1" fmla="*/ 17421 w 33371"/>
                <a:gd name="connsiteY1" fmla="*/ -424 h 71116"/>
                <a:gd name="connsiteX2" fmla="*/ 32725 w 33371"/>
                <a:gd name="connsiteY2" fmla="*/ 17757 h 71116"/>
                <a:gd name="connsiteX3" fmla="*/ 32725 w 33371"/>
                <a:gd name="connsiteY3" fmla="*/ 70692 h 71116"/>
                <a:gd name="connsiteX4" fmla="*/ 22370 w 33371"/>
                <a:gd name="connsiteY4" fmla="*/ 70692 h 71116"/>
                <a:gd name="connsiteX5" fmla="*/ 22370 w 33371"/>
                <a:gd name="connsiteY5" fmla="*/ 19116 h 71116"/>
                <a:gd name="connsiteX6" fmla="*/ 14435 w 33371"/>
                <a:gd name="connsiteY6" fmla="*/ 8875 h 71116"/>
                <a:gd name="connsiteX7" fmla="*/ -641 w 33371"/>
                <a:gd name="connsiteY7" fmla="*/ 8875 h 71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371" h="71116">
                  <a:moveTo>
                    <a:pt x="-646" y="-424"/>
                  </a:moveTo>
                  <a:lnTo>
                    <a:pt x="17421" y="-424"/>
                  </a:lnTo>
                  <a:cubicBezTo>
                    <a:pt x="28123" y="-424"/>
                    <a:pt x="32725" y="6594"/>
                    <a:pt x="32725" y="17757"/>
                  </a:cubicBezTo>
                  <a:lnTo>
                    <a:pt x="32725" y="70692"/>
                  </a:lnTo>
                  <a:lnTo>
                    <a:pt x="22370" y="70692"/>
                  </a:lnTo>
                  <a:lnTo>
                    <a:pt x="22370" y="19116"/>
                  </a:lnTo>
                  <a:cubicBezTo>
                    <a:pt x="22370" y="11870"/>
                    <a:pt x="20386" y="8875"/>
                    <a:pt x="14435" y="8875"/>
                  </a:cubicBezTo>
                  <a:lnTo>
                    <a:pt x="-641" y="8875"/>
                  </a:lnTo>
                  <a:close/>
                </a:path>
              </a:pathLst>
            </a:custGeom>
            <a:solidFill>
              <a:srgbClr val="29235C"/>
            </a:solidFill>
            <a:ln w="488" cap="flat">
              <a:noFill/>
              <a:prstDash val="solid"/>
              <a:miter/>
            </a:ln>
          </p:spPr>
          <p:txBody>
            <a:bodyPr rtlCol="1"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he-IL" sz="1800" b="0" i="0" u="none" strike="noStrike" kern="1200" cap="none" spc="0" normalizeH="0" baseline="0" noProof="0" dirty="0">
                <a:ln>
                  <a:noFill/>
                </a:ln>
                <a:solidFill>
                  <a:srgbClr val="180742"/>
                </a:solidFill>
                <a:effectLst/>
                <a:uLnTx/>
                <a:uFillTx/>
                <a:latin typeface="Effra Light"/>
                <a:ea typeface="+mn-ea"/>
                <a:cs typeface="Arial" panose="020B0604020202020204" pitchFamily="34" charset="0"/>
              </a:endParaRPr>
            </a:p>
          </p:txBody>
        </p:sp>
        <p:sp>
          <p:nvSpPr>
            <p:cNvPr id="24" name="Freeform: Shape 23">
              <a:extLst>
                <a:ext uri="{FF2B5EF4-FFF2-40B4-BE49-F238E27FC236}">
                  <a16:creationId xmlns:a16="http://schemas.microsoft.com/office/drawing/2014/main" id="{43ED648A-6014-4C08-BDB8-B2B0297A8AF5}"/>
                </a:ext>
              </a:extLst>
            </p:cNvPr>
            <p:cNvSpPr/>
            <p:nvPr/>
          </p:nvSpPr>
          <p:spPr>
            <a:xfrm>
              <a:off x="11053146" y="754162"/>
              <a:ext cx="14013" cy="96239"/>
            </a:xfrm>
            <a:custGeom>
              <a:avLst/>
              <a:gdLst>
                <a:gd name="connsiteX0" fmla="*/ 9709 w 10355"/>
                <a:gd name="connsiteY0" fmla="*/ -424 h 71116"/>
                <a:gd name="connsiteX1" fmla="*/ 9709 w 10355"/>
                <a:gd name="connsiteY1" fmla="*/ 70692 h 71116"/>
                <a:gd name="connsiteX2" fmla="*/ -646 w 10355"/>
                <a:gd name="connsiteY2" fmla="*/ 70692 h 71116"/>
                <a:gd name="connsiteX3" fmla="*/ -646 w 10355"/>
                <a:gd name="connsiteY3" fmla="*/ -424 h 71116"/>
              </a:gdLst>
              <a:ahLst/>
              <a:cxnLst>
                <a:cxn ang="0">
                  <a:pos x="connsiteX0" y="connsiteY0"/>
                </a:cxn>
                <a:cxn ang="0">
                  <a:pos x="connsiteX1" y="connsiteY1"/>
                </a:cxn>
                <a:cxn ang="0">
                  <a:pos x="connsiteX2" y="connsiteY2"/>
                </a:cxn>
                <a:cxn ang="0">
                  <a:pos x="connsiteX3" y="connsiteY3"/>
                </a:cxn>
              </a:cxnLst>
              <a:rect l="l" t="t" r="r" b="b"/>
              <a:pathLst>
                <a:path w="10355" h="71116">
                  <a:moveTo>
                    <a:pt x="9709" y="-424"/>
                  </a:moveTo>
                  <a:lnTo>
                    <a:pt x="9709" y="70692"/>
                  </a:lnTo>
                  <a:lnTo>
                    <a:pt x="-646" y="70692"/>
                  </a:lnTo>
                  <a:lnTo>
                    <a:pt x="-646" y="-424"/>
                  </a:lnTo>
                  <a:close/>
                </a:path>
              </a:pathLst>
            </a:custGeom>
            <a:solidFill>
              <a:srgbClr val="29235C"/>
            </a:solidFill>
            <a:ln w="488" cap="flat">
              <a:noFill/>
              <a:prstDash val="solid"/>
              <a:miter/>
            </a:ln>
          </p:spPr>
          <p:txBody>
            <a:bodyPr rtlCol="1"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he-IL" sz="1800" b="0" i="0" u="none" strike="noStrike" kern="1200" cap="none" spc="0" normalizeH="0" baseline="0" noProof="0" dirty="0">
                <a:ln>
                  <a:noFill/>
                </a:ln>
                <a:solidFill>
                  <a:srgbClr val="180742"/>
                </a:solidFill>
                <a:effectLst/>
                <a:uLnTx/>
                <a:uFillTx/>
                <a:latin typeface="Effra Light"/>
                <a:ea typeface="+mn-ea"/>
                <a:cs typeface="Arial" panose="020B0604020202020204" pitchFamily="34" charset="0"/>
              </a:endParaRPr>
            </a:p>
          </p:txBody>
        </p:sp>
        <p:sp>
          <p:nvSpPr>
            <p:cNvPr id="25" name="Freeform: Shape 24">
              <a:extLst>
                <a:ext uri="{FF2B5EF4-FFF2-40B4-BE49-F238E27FC236}">
                  <a16:creationId xmlns:a16="http://schemas.microsoft.com/office/drawing/2014/main" id="{1F624807-3B09-40C0-BC59-7264A0B1F7AB}"/>
                </a:ext>
              </a:extLst>
            </p:cNvPr>
            <p:cNvSpPr/>
            <p:nvPr/>
          </p:nvSpPr>
          <p:spPr>
            <a:xfrm>
              <a:off x="11078514" y="754162"/>
              <a:ext cx="52018" cy="96239"/>
            </a:xfrm>
            <a:custGeom>
              <a:avLst/>
              <a:gdLst>
                <a:gd name="connsiteX0" fmla="*/ 37793 w 38439"/>
                <a:gd name="connsiteY0" fmla="*/ -424 h 71116"/>
                <a:gd name="connsiteX1" fmla="*/ 37793 w 38439"/>
                <a:gd name="connsiteY1" fmla="*/ 8895 h 71116"/>
                <a:gd name="connsiteX2" fmla="*/ 29859 w 38439"/>
                <a:gd name="connsiteY2" fmla="*/ 8895 h 71116"/>
                <a:gd name="connsiteX3" fmla="*/ 29859 w 38439"/>
                <a:gd name="connsiteY3" fmla="*/ 70692 h 71116"/>
                <a:gd name="connsiteX4" fmla="*/ 19608 w 38439"/>
                <a:gd name="connsiteY4" fmla="*/ 70692 h 71116"/>
                <a:gd name="connsiteX5" fmla="*/ 19608 w 38439"/>
                <a:gd name="connsiteY5" fmla="*/ 8890 h 71116"/>
                <a:gd name="connsiteX6" fmla="*/ -646 w 38439"/>
                <a:gd name="connsiteY6" fmla="*/ 8890 h 71116"/>
                <a:gd name="connsiteX7" fmla="*/ -646 w 38439"/>
                <a:gd name="connsiteY7" fmla="*/ -424 h 71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439" h="71116">
                  <a:moveTo>
                    <a:pt x="37793" y="-424"/>
                  </a:moveTo>
                  <a:lnTo>
                    <a:pt x="37793" y="8895"/>
                  </a:lnTo>
                  <a:lnTo>
                    <a:pt x="29859" y="8895"/>
                  </a:lnTo>
                  <a:lnTo>
                    <a:pt x="29859" y="70692"/>
                  </a:lnTo>
                  <a:lnTo>
                    <a:pt x="19608" y="70692"/>
                  </a:lnTo>
                  <a:lnTo>
                    <a:pt x="19608" y="8890"/>
                  </a:lnTo>
                  <a:lnTo>
                    <a:pt x="-646" y="8890"/>
                  </a:lnTo>
                  <a:lnTo>
                    <a:pt x="-646" y="-424"/>
                  </a:lnTo>
                  <a:close/>
                </a:path>
              </a:pathLst>
            </a:custGeom>
            <a:solidFill>
              <a:srgbClr val="29235C"/>
            </a:solidFill>
            <a:ln w="488" cap="flat">
              <a:noFill/>
              <a:prstDash val="solid"/>
              <a:miter/>
            </a:ln>
          </p:spPr>
          <p:txBody>
            <a:bodyPr rtlCol="1"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he-IL" sz="1800" b="0" i="0" u="none" strike="noStrike" kern="1200" cap="none" spc="0" normalizeH="0" baseline="0" noProof="0" dirty="0">
                <a:ln>
                  <a:noFill/>
                </a:ln>
                <a:solidFill>
                  <a:srgbClr val="180742"/>
                </a:solidFill>
                <a:effectLst/>
                <a:uLnTx/>
                <a:uFillTx/>
                <a:latin typeface="Effra Light"/>
                <a:ea typeface="+mn-ea"/>
                <a:cs typeface="Arial" panose="020B0604020202020204" pitchFamily="34" charset="0"/>
              </a:endParaRPr>
            </a:p>
          </p:txBody>
        </p:sp>
        <p:sp>
          <p:nvSpPr>
            <p:cNvPr id="26" name="Freeform: Shape 25">
              <a:extLst>
                <a:ext uri="{FF2B5EF4-FFF2-40B4-BE49-F238E27FC236}">
                  <a16:creationId xmlns:a16="http://schemas.microsoft.com/office/drawing/2014/main" id="{897DCE2A-BCB6-4D3C-8A12-6AAA6AAA560B}"/>
                </a:ext>
              </a:extLst>
            </p:cNvPr>
            <p:cNvSpPr/>
            <p:nvPr/>
          </p:nvSpPr>
          <p:spPr>
            <a:xfrm>
              <a:off x="11467785" y="618560"/>
              <a:ext cx="131667" cy="69186"/>
            </a:xfrm>
            <a:custGeom>
              <a:avLst/>
              <a:gdLst>
                <a:gd name="connsiteX0" fmla="*/ 42098 w 97296"/>
                <a:gd name="connsiteY0" fmla="*/ -424 h 51125"/>
                <a:gd name="connsiteX1" fmla="*/ 96650 w 97296"/>
                <a:gd name="connsiteY1" fmla="*/ 1654 h 51125"/>
                <a:gd name="connsiteX2" fmla="*/ 53718 w 97296"/>
                <a:gd name="connsiteY2" fmla="*/ 50702 h 51125"/>
                <a:gd name="connsiteX3" fmla="*/ -646 w 97296"/>
                <a:gd name="connsiteY3" fmla="*/ 41056 h 51125"/>
                <a:gd name="connsiteX4" fmla="*/ 42098 w 97296"/>
                <a:gd name="connsiteY4" fmla="*/ -424 h 51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296" h="51125">
                  <a:moveTo>
                    <a:pt x="42098" y="-424"/>
                  </a:moveTo>
                  <a:cubicBezTo>
                    <a:pt x="60190" y="1803"/>
                    <a:pt x="78440" y="2498"/>
                    <a:pt x="96650" y="1654"/>
                  </a:cubicBezTo>
                  <a:cubicBezTo>
                    <a:pt x="77805" y="16601"/>
                    <a:pt x="63775" y="36131"/>
                    <a:pt x="53718" y="50702"/>
                  </a:cubicBezTo>
                  <a:cubicBezTo>
                    <a:pt x="35215" y="50227"/>
                    <a:pt x="16890" y="46976"/>
                    <a:pt x="-646" y="41056"/>
                  </a:cubicBezTo>
                  <a:cubicBezTo>
                    <a:pt x="11107" y="25186"/>
                    <a:pt x="25197" y="10804"/>
                    <a:pt x="42098" y="-424"/>
                  </a:cubicBezTo>
                  <a:close/>
                </a:path>
              </a:pathLst>
            </a:custGeom>
            <a:solidFill>
              <a:srgbClr val="4BABA6"/>
            </a:solidFill>
            <a:ln w="488" cap="flat">
              <a:noFill/>
              <a:prstDash val="solid"/>
              <a:miter/>
            </a:ln>
          </p:spPr>
          <p:txBody>
            <a:bodyPr rtlCol="1"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he-IL" sz="1800" b="0" i="0" u="none" strike="noStrike" kern="1200" cap="none" spc="0" normalizeH="0" baseline="0" noProof="0" dirty="0">
                <a:ln>
                  <a:noFill/>
                </a:ln>
                <a:solidFill>
                  <a:srgbClr val="180742"/>
                </a:solidFill>
                <a:effectLst/>
                <a:uLnTx/>
                <a:uFillTx/>
                <a:latin typeface="Effra Light"/>
                <a:ea typeface="+mn-ea"/>
                <a:cs typeface="Arial" panose="020B0604020202020204" pitchFamily="34" charset="0"/>
              </a:endParaRPr>
            </a:p>
          </p:txBody>
        </p:sp>
        <p:sp>
          <p:nvSpPr>
            <p:cNvPr id="27" name="Freeform: Shape 26">
              <a:extLst>
                <a:ext uri="{FF2B5EF4-FFF2-40B4-BE49-F238E27FC236}">
                  <a16:creationId xmlns:a16="http://schemas.microsoft.com/office/drawing/2014/main" id="{5CC7B3DB-46A5-4913-A24B-CACC60FF615E}"/>
                </a:ext>
              </a:extLst>
            </p:cNvPr>
            <p:cNvSpPr/>
            <p:nvPr/>
          </p:nvSpPr>
          <p:spPr>
            <a:xfrm>
              <a:off x="11271522" y="504825"/>
              <a:ext cx="196263" cy="364877"/>
            </a:xfrm>
            <a:custGeom>
              <a:avLst/>
              <a:gdLst>
                <a:gd name="connsiteX0" fmla="*/ -646 w 145029"/>
                <a:gd name="connsiteY0" fmla="*/ -424 h 269627"/>
                <a:gd name="connsiteX1" fmla="*/ 144384 w 145029"/>
                <a:gd name="connsiteY1" fmla="*/ 125111 h 269627"/>
                <a:gd name="connsiteX2" fmla="*/ 90729 w 145029"/>
                <a:gd name="connsiteY2" fmla="*/ 269203 h 269627"/>
              </a:gdLst>
              <a:ahLst/>
              <a:cxnLst>
                <a:cxn ang="0">
                  <a:pos x="connsiteX0" y="connsiteY0"/>
                </a:cxn>
                <a:cxn ang="0">
                  <a:pos x="connsiteX1" y="connsiteY1"/>
                </a:cxn>
                <a:cxn ang="0">
                  <a:pos x="connsiteX2" y="connsiteY2"/>
                </a:cxn>
              </a:cxnLst>
              <a:rect l="l" t="t" r="r" b="b"/>
              <a:pathLst>
                <a:path w="145029" h="269627">
                  <a:moveTo>
                    <a:pt x="-646" y="-424"/>
                  </a:moveTo>
                  <a:cubicBezTo>
                    <a:pt x="30667" y="35050"/>
                    <a:pt x="71760" y="100483"/>
                    <a:pt x="144384" y="125111"/>
                  </a:cubicBezTo>
                  <a:cubicBezTo>
                    <a:pt x="108077" y="174198"/>
                    <a:pt x="94250" y="237920"/>
                    <a:pt x="90729" y="269203"/>
                  </a:cubicBezTo>
                  <a:close/>
                </a:path>
              </a:pathLst>
            </a:custGeom>
            <a:solidFill>
              <a:srgbClr val="DE0D49"/>
            </a:solidFill>
            <a:ln w="488" cap="flat">
              <a:noFill/>
              <a:prstDash val="solid"/>
              <a:miter/>
            </a:ln>
          </p:spPr>
          <p:txBody>
            <a:bodyPr rtlCol="1"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he-IL" sz="1800" b="0" i="0" u="none" strike="noStrike" kern="1200" cap="none" spc="0" normalizeH="0" baseline="0" noProof="0" dirty="0">
                <a:ln>
                  <a:noFill/>
                </a:ln>
                <a:solidFill>
                  <a:srgbClr val="180742"/>
                </a:solidFill>
                <a:effectLst/>
                <a:uLnTx/>
                <a:uFillTx/>
                <a:latin typeface="Effra Light"/>
                <a:ea typeface="+mn-ea"/>
                <a:cs typeface="Arial" panose="020B0604020202020204" pitchFamily="34" charset="0"/>
              </a:endParaRPr>
            </a:p>
          </p:txBody>
        </p:sp>
        <p:sp>
          <p:nvSpPr>
            <p:cNvPr id="28" name="Freeform: Shape 27">
              <a:extLst>
                <a:ext uri="{FF2B5EF4-FFF2-40B4-BE49-F238E27FC236}">
                  <a16:creationId xmlns:a16="http://schemas.microsoft.com/office/drawing/2014/main" id="{F48709CB-3AD9-42FF-9D50-B57683BC8B43}"/>
                </a:ext>
              </a:extLst>
            </p:cNvPr>
            <p:cNvSpPr/>
            <p:nvPr/>
          </p:nvSpPr>
          <p:spPr>
            <a:xfrm>
              <a:off x="11271522" y="504825"/>
              <a:ext cx="254107" cy="169867"/>
            </a:xfrm>
            <a:custGeom>
              <a:avLst/>
              <a:gdLst>
                <a:gd name="connsiteX0" fmla="*/ -646 w 187773"/>
                <a:gd name="connsiteY0" fmla="*/ -424 h 125524"/>
                <a:gd name="connsiteX1" fmla="*/ 187128 w 187773"/>
                <a:gd name="connsiteY1" fmla="*/ 83621 h 125524"/>
                <a:gd name="connsiteX2" fmla="*/ 144384 w 187773"/>
                <a:gd name="connsiteY2" fmla="*/ 125101 h 125524"/>
                <a:gd name="connsiteX3" fmla="*/ -646 w 187773"/>
                <a:gd name="connsiteY3" fmla="*/ -424 h 125524"/>
              </a:gdLst>
              <a:ahLst/>
              <a:cxnLst>
                <a:cxn ang="0">
                  <a:pos x="connsiteX0" y="connsiteY0"/>
                </a:cxn>
                <a:cxn ang="0">
                  <a:pos x="connsiteX1" y="connsiteY1"/>
                </a:cxn>
                <a:cxn ang="0">
                  <a:pos x="connsiteX2" y="connsiteY2"/>
                </a:cxn>
                <a:cxn ang="0">
                  <a:pos x="connsiteX3" y="connsiteY3"/>
                </a:cxn>
              </a:cxnLst>
              <a:rect l="l" t="t" r="r" b="b"/>
              <a:pathLst>
                <a:path w="187773" h="125524">
                  <a:moveTo>
                    <a:pt x="-646" y="-424"/>
                  </a:moveTo>
                  <a:cubicBezTo>
                    <a:pt x="48362" y="36072"/>
                    <a:pt x="108310" y="73856"/>
                    <a:pt x="187128" y="83621"/>
                  </a:cubicBezTo>
                  <a:cubicBezTo>
                    <a:pt x="170227" y="94849"/>
                    <a:pt x="156137" y="109231"/>
                    <a:pt x="144384" y="125101"/>
                  </a:cubicBezTo>
                  <a:cubicBezTo>
                    <a:pt x="71740" y="100483"/>
                    <a:pt x="30667" y="35050"/>
                    <a:pt x="-646" y="-424"/>
                  </a:cubicBezTo>
                  <a:close/>
                </a:path>
              </a:pathLst>
            </a:custGeom>
            <a:solidFill>
              <a:srgbClr val="8CD2F5"/>
            </a:solidFill>
            <a:ln w="488" cap="flat">
              <a:noFill/>
              <a:prstDash val="solid"/>
              <a:miter/>
            </a:ln>
          </p:spPr>
          <p:txBody>
            <a:bodyPr rtlCol="1"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he-IL" sz="1800" b="0" i="0" u="none" strike="noStrike" kern="1200" cap="none" spc="0" normalizeH="0" baseline="0" noProof="0" dirty="0">
                <a:ln>
                  <a:noFill/>
                </a:ln>
                <a:solidFill>
                  <a:srgbClr val="180742"/>
                </a:solidFill>
                <a:effectLst/>
                <a:uLnTx/>
                <a:uFillTx/>
                <a:latin typeface="Effra Light"/>
                <a:ea typeface="+mn-ea"/>
                <a:cs typeface="Arial" panose="020B0604020202020204" pitchFamily="34" charset="0"/>
              </a:endParaRPr>
            </a:p>
          </p:txBody>
        </p:sp>
        <p:sp>
          <p:nvSpPr>
            <p:cNvPr id="29" name="Freeform: Shape 28">
              <a:extLst>
                <a:ext uri="{FF2B5EF4-FFF2-40B4-BE49-F238E27FC236}">
                  <a16:creationId xmlns:a16="http://schemas.microsoft.com/office/drawing/2014/main" id="{0E6019E7-B5DF-4BFE-BB64-23710AC3FB3F}"/>
                </a:ext>
              </a:extLst>
            </p:cNvPr>
            <p:cNvSpPr/>
            <p:nvPr/>
          </p:nvSpPr>
          <p:spPr>
            <a:xfrm>
              <a:off x="11599433" y="591158"/>
              <a:ext cx="126976" cy="30233"/>
            </a:xfrm>
            <a:custGeom>
              <a:avLst/>
              <a:gdLst>
                <a:gd name="connsiteX0" fmla="*/ 64623 w 93829"/>
                <a:gd name="connsiteY0" fmla="*/ -255 h 22341"/>
                <a:gd name="connsiteX1" fmla="*/ 93184 w 93829"/>
                <a:gd name="connsiteY1" fmla="*/ 5696 h 22341"/>
                <a:gd name="connsiteX2" fmla="*/ -646 w 93829"/>
                <a:gd name="connsiteY2" fmla="*/ 21918 h 22341"/>
                <a:gd name="connsiteX3" fmla="*/ 64623 w 93829"/>
                <a:gd name="connsiteY3" fmla="*/ -255 h 22341"/>
              </a:gdLst>
              <a:ahLst/>
              <a:cxnLst>
                <a:cxn ang="0">
                  <a:pos x="connsiteX0" y="connsiteY0"/>
                </a:cxn>
                <a:cxn ang="0">
                  <a:pos x="connsiteX1" y="connsiteY1"/>
                </a:cxn>
                <a:cxn ang="0">
                  <a:pos x="connsiteX2" y="connsiteY2"/>
                </a:cxn>
                <a:cxn ang="0">
                  <a:pos x="connsiteX3" y="connsiteY3"/>
                </a:cxn>
              </a:cxnLst>
              <a:rect l="l" t="t" r="r" b="b"/>
              <a:pathLst>
                <a:path w="93829" h="22341">
                  <a:moveTo>
                    <a:pt x="64623" y="-255"/>
                  </a:moveTo>
                  <a:lnTo>
                    <a:pt x="93184" y="5696"/>
                  </a:lnTo>
                  <a:cubicBezTo>
                    <a:pt x="59461" y="15585"/>
                    <a:pt x="28282" y="20628"/>
                    <a:pt x="-646" y="21918"/>
                  </a:cubicBezTo>
                  <a:cubicBezTo>
                    <a:pt x="16791" y="8062"/>
                    <a:pt x="38334" y="-1852"/>
                    <a:pt x="64623" y="-255"/>
                  </a:cubicBezTo>
                  <a:close/>
                </a:path>
              </a:pathLst>
            </a:custGeom>
            <a:solidFill>
              <a:srgbClr val="FFDB00"/>
            </a:solidFill>
            <a:ln w="488" cap="flat">
              <a:noFill/>
              <a:prstDash val="solid"/>
              <a:miter/>
            </a:ln>
          </p:spPr>
          <p:txBody>
            <a:bodyPr rtlCol="1"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he-IL" sz="1800" b="0" i="0" u="none" strike="noStrike" kern="1200" cap="none" spc="0" normalizeH="0" baseline="0" noProof="0" dirty="0">
                <a:ln>
                  <a:noFill/>
                </a:ln>
                <a:solidFill>
                  <a:srgbClr val="180742"/>
                </a:solidFill>
                <a:effectLst/>
                <a:uLnTx/>
                <a:uFillTx/>
                <a:latin typeface="Effra Light"/>
                <a:ea typeface="+mn-ea"/>
                <a:cs typeface="Arial" panose="020B0604020202020204" pitchFamily="34" charset="0"/>
              </a:endParaRPr>
            </a:p>
          </p:txBody>
        </p:sp>
        <p:sp>
          <p:nvSpPr>
            <p:cNvPr id="30" name="Freeform: Shape 29">
              <a:extLst>
                <a:ext uri="{FF2B5EF4-FFF2-40B4-BE49-F238E27FC236}">
                  <a16:creationId xmlns:a16="http://schemas.microsoft.com/office/drawing/2014/main" id="{2F9D411D-59BA-4716-B0E9-998E61806A6D}"/>
                </a:ext>
              </a:extLst>
            </p:cNvPr>
            <p:cNvSpPr/>
            <p:nvPr/>
          </p:nvSpPr>
          <p:spPr>
            <a:xfrm>
              <a:off x="11525629" y="585476"/>
              <a:ext cx="162129" cy="36384"/>
            </a:xfrm>
            <a:custGeom>
              <a:avLst/>
              <a:gdLst>
                <a:gd name="connsiteX0" fmla="*/ -646 w 119806"/>
                <a:gd name="connsiteY0" fmla="*/ 24023 h 26886"/>
                <a:gd name="connsiteX1" fmla="*/ 103539 w 119806"/>
                <a:gd name="connsiteY1" fmla="*/ 715 h 26886"/>
                <a:gd name="connsiteX2" fmla="*/ 119161 w 119806"/>
                <a:gd name="connsiteY2" fmla="*/ 3963 h 26886"/>
                <a:gd name="connsiteX3" fmla="*/ 53891 w 119806"/>
                <a:gd name="connsiteY3" fmla="*/ 26121 h 26886"/>
                <a:gd name="connsiteX4" fmla="*/ -646 w 119806"/>
                <a:gd name="connsiteY4" fmla="*/ 24023 h 268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806" h="26886">
                  <a:moveTo>
                    <a:pt x="-646" y="24023"/>
                  </a:moveTo>
                  <a:cubicBezTo>
                    <a:pt x="26402" y="6026"/>
                    <a:pt x="60567" y="-3937"/>
                    <a:pt x="103539" y="715"/>
                  </a:cubicBezTo>
                  <a:lnTo>
                    <a:pt x="119161" y="3963"/>
                  </a:lnTo>
                  <a:cubicBezTo>
                    <a:pt x="92876" y="2366"/>
                    <a:pt x="71328" y="12280"/>
                    <a:pt x="53891" y="26121"/>
                  </a:cubicBezTo>
                  <a:cubicBezTo>
                    <a:pt x="35686" y="26958"/>
                    <a:pt x="17441" y="26256"/>
                    <a:pt x="-646" y="24023"/>
                  </a:cubicBezTo>
                  <a:close/>
                </a:path>
              </a:pathLst>
            </a:custGeom>
            <a:solidFill>
              <a:srgbClr val="FFDB00"/>
            </a:solidFill>
            <a:ln w="488" cap="flat">
              <a:noFill/>
              <a:prstDash val="solid"/>
              <a:miter/>
            </a:ln>
          </p:spPr>
          <p:txBody>
            <a:bodyPr rtlCol="1"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he-IL" sz="1800" b="0" i="0" u="none" strike="noStrike" kern="1200" cap="none" spc="0" normalizeH="0" baseline="0" noProof="0" dirty="0">
                <a:ln>
                  <a:noFill/>
                </a:ln>
                <a:solidFill>
                  <a:srgbClr val="180742"/>
                </a:solidFill>
                <a:effectLst/>
                <a:uLnTx/>
                <a:uFillTx/>
                <a:latin typeface="Effra Light"/>
                <a:ea typeface="+mn-ea"/>
                <a:cs typeface="Arial" panose="020B0604020202020204" pitchFamily="34" charset="0"/>
              </a:endParaRPr>
            </a:p>
          </p:txBody>
        </p:sp>
        <p:sp>
          <p:nvSpPr>
            <p:cNvPr id="31" name="Freeform: Shape 30">
              <a:extLst>
                <a:ext uri="{FF2B5EF4-FFF2-40B4-BE49-F238E27FC236}">
                  <a16:creationId xmlns:a16="http://schemas.microsoft.com/office/drawing/2014/main" id="{494C6069-5C08-4C6E-A479-CCE83E70AC26}"/>
                </a:ext>
              </a:extLst>
            </p:cNvPr>
            <p:cNvSpPr/>
            <p:nvPr/>
          </p:nvSpPr>
          <p:spPr>
            <a:xfrm>
              <a:off x="11271522" y="504825"/>
              <a:ext cx="395097" cy="113735"/>
            </a:xfrm>
            <a:custGeom>
              <a:avLst/>
              <a:gdLst>
                <a:gd name="connsiteX0" fmla="*/ 187128 w 291958"/>
                <a:gd name="connsiteY0" fmla="*/ 83621 h 84045"/>
                <a:gd name="connsiteX1" fmla="*/ -646 w 291958"/>
                <a:gd name="connsiteY1" fmla="*/ -424 h 84045"/>
                <a:gd name="connsiteX2" fmla="*/ 122493 w 291958"/>
                <a:gd name="connsiteY2" fmla="*/ 25181 h 84045"/>
                <a:gd name="connsiteX3" fmla="*/ 291313 w 291958"/>
                <a:gd name="connsiteY3" fmla="*/ 60293 h 84045"/>
                <a:gd name="connsiteX4" fmla="*/ 187128 w 291958"/>
                <a:gd name="connsiteY4" fmla="*/ 83621 h 840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958" h="84045">
                  <a:moveTo>
                    <a:pt x="187128" y="83621"/>
                  </a:moveTo>
                  <a:cubicBezTo>
                    <a:pt x="108310" y="73856"/>
                    <a:pt x="48362" y="36072"/>
                    <a:pt x="-646" y="-424"/>
                  </a:cubicBezTo>
                  <a:cubicBezTo>
                    <a:pt x="39450" y="9187"/>
                    <a:pt x="80850" y="17325"/>
                    <a:pt x="122493" y="25181"/>
                  </a:cubicBezTo>
                  <a:lnTo>
                    <a:pt x="291313" y="60293"/>
                  </a:lnTo>
                  <a:cubicBezTo>
                    <a:pt x="248340" y="55671"/>
                    <a:pt x="214176" y="65624"/>
                    <a:pt x="187128" y="83621"/>
                  </a:cubicBezTo>
                  <a:close/>
                </a:path>
              </a:pathLst>
            </a:custGeom>
            <a:solidFill>
              <a:srgbClr val="F8A817"/>
            </a:solidFill>
            <a:ln w="488" cap="flat">
              <a:noFill/>
              <a:prstDash val="solid"/>
              <a:miter/>
            </a:ln>
          </p:spPr>
          <p:txBody>
            <a:bodyPr rtlCol="1"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he-IL" sz="1800" b="0" i="0" u="none" strike="noStrike" kern="1200" cap="none" spc="0" normalizeH="0" baseline="0" noProof="0" dirty="0">
                <a:ln>
                  <a:noFill/>
                </a:ln>
                <a:solidFill>
                  <a:srgbClr val="180742"/>
                </a:solidFill>
                <a:effectLst/>
                <a:uLnTx/>
                <a:uFillTx/>
                <a:latin typeface="Effra Light"/>
                <a:ea typeface="+mn-ea"/>
                <a:cs typeface="Arial" panose="020B0604020202020204" pitchFamily="34" charset="0"/>
              </a:endParaRPr>
            </a:p>
          </p:txBody>
        </p:sp>
      </p:grpSp>
      <p:cxnSp>
        <p:nvCxnSpPr>
          <p:cNvPr id="32" name="Straight Connector 31">
            <a:extLst>
              <a:ext uri="{FF2B5EF4-FFF2-40B4-BE49-F238E27FC236}">
                <a16:creationId xmlns:a16="http://schemas.microsoft.com/office/drawing/2014/main" id="{CB6B6DDF-48B3-43ED-AACD-678BF07D08A9}"/>
              </a:ext>
            </a:extLst>
          </p:cNvPr>
          <p:cNvCxnSpPr>
            <a:cxnSpLocks/>
          </p:cNvCxnSpPr>
          <p:nvPr userDrawn="1"/>
        </p:nvCxnSpPr>
        <p:spPr>
          <a:xfrm>
            <a:off x="426445" y="6063116"/>
            <a:ext cx="10702644" cy="0"/>
          </a:xfrm>
          <a:prstGeom prst="line">
            <a:avLst/>
          </a:prstGeom>
          <a:ln w="12700">
            <a:solidFill>
              <a:srgbClr val="180742"/>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31C2FCC3-B2EE-48B7-9A58-92B56C88D2A0}"/>
              </a:ext>
            </a:extLst>
          </p:cNvPr>
          <p:cNvCxnSpPr>
            <a:cxnSpLocks/>
          </p:cNvCxnSpPr>
          <p:nvPr userDrawn="1"/>
        </p:nvCxnSpPr>
        <p:spPr>
          <a:xfrm>
            <a:off x="11271522" y="6063116"/>
            <a:ext cx="504716" cy="0"/>
          </a:xfrm>
          <a:prstGeom prst="line">
            <a:avLst/>
          </a:prstGeom>
          <a:ln w="79375">
            <a:solidFill>
              <a:srgbClr val="18074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767989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7" name="Picture 6" descr="Shape, rectangle&#10;&#10;Description automatically generated">
            <a:extLst>
              <a:ext uri="{FF2B5EF4-FFF2-40B4-BE49-F238E27FC236}">
                <a16:creationId xmlns:a16="http://schemas.microsoft.com/office/drawing/2014/main" id="{08870FED-51A4-4E5A-9B66-DA74325E930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2131" b="13854"/>
          <a:stretch/>
        </p:blipFill>
        <p:spPr>
          <a:xfrm>
            <a:off x="69850" y="266700"/>
            <a:ext cx="12122150" cy="6343650"/>
          </a:xfrm>
          <a:prstGeom prst="rect">
            <a:avLst/>
          </a:prstGeom>
        </p:spPr>
      </p:pic>
      <p:pic>
        <p:nvPicPr>
          <p:cNvPr id="8" name="Graphic 7">
            <a:extLst>
              <a:ext uri="{FF2B5EF4-FFF2-40B4-BE49-F238E27FC236}">
                <a16:creationId xmlns:a16="http://schemas.microsoft.com/office/drawing/2014/main" id="{F7EC60B1-15FE-4800-A39B-14DEAEBF8E6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0823" y="6165325"/>
            <a:ext cx="913106" cy="249029"/>
          </a:xfrm>
          <a:prstGeom prst="rect">
            <a:avLst/>
          </a:prstGeom>
        </p:spPr>
      </p:pic>
      <p:sp>
        <p:nvSpPr>
          <p:cNvPr id="12" name="Footer Placeholder 4">
            <a:extLst>
              <a:ext uri="{FF2B5EF4-FFF2-40B4-BE49-F238E27FC236}">
                <a16:creationId xmlns:a16="http://schemas.microsoft.com/office/drawing/2014/main" id="{0374AC5A-5077-47F5-B250-1FAD1D454DD2}"/>
              </a:ext>
            </a:extLst>
          </p:cNvPr>
          <p:cNvSpPr>
            <a:spLocks noGrp="1"/>
          </p:cNvSpPr>
          <p:nvPr>
            <p:ph type="ftr" sz="quarter" idx="11"/>
          </p:nvPr>
        </p:nvSpPr>
        <p:spPr>
          <a:xfrm>
            <a:off x="2880360" y="6045637"/>
            <a:ext cx="8337178" cy="365125"/>
          </a:xfrm>
        </p:spPr>
        <p:txBody>
          <a:bodyPr/>
          <a:lstStyle>
            <a:lvl1pPr>
              <a:defRPr lang="he-IL" sz="1400" kern="1200">
                <a:solidFill>
                  <a:schemeClr val="bg1"/>
                </a:solidFill>
                <a:latin typeface="Arial" panose="020B0604020202020204" pitchFamily="34" charset="0"/>
                <a:ea typeface="+mn-ea"/>
                <a:cs typeface="Arial" panose="020B0604020202020204" pitchFamily="34" charset="0"/>
              </a:defRPr>
            </a:lvl1pPr>
          </a:lstStyle>
          <a:p>
            <a:pPr algn="r">
              <a:defRPr/>
            </a:pPr>
            <a:r>
              <a:rPr lang="he-IL" dirty="0">
                <a:solidFill>
                  <a:prstClr val="white"/>
                </a:solidFill>
              </a:rPr>
              <a:t>פרזנטציית בוגרי קורס רוקחים עולם</a:t>
            </a:r>
          </a:p>
        </p:txBody>
      </p:sp>
      <p:sp>
        <p:nvSpPr>
          <p:cNvPr id="13" name="Slide Number Placeholder 5">
            <a:extLst>
              <a:ext uri="{FF2B5EF4-FFF2-40B4-BE49-F238E27FC236}">
                <a16:creationId xmlns:a16="http://schemas.microsoft.com/office/drawing/2014/main" id="{0FC624C1-B74E-46C8-9C91-EC81399F3FFB}"/>
              </a:ext>
            </a:extLst>
          </p:cNvPr>
          <p:cNvSpPr>
            <a:spLocks noGrp="1"/>
          </p:cNvSpPr>
          <p:nvPr>
            <p:ph type="sldNum" sz="quarter" idx="12"/>
          </p:nvPr>
        </p:nvSpPr>
        <p:spPr>
          <a:xfrm>
            <a:off x="11271522" y="6107276"/>
            <a:ext cx="522852" cy="365125"/>
          </a:xfrm>
        </p:spPr>
        <p:txBody>
          <a:bodyPr/>
          <a:lstStyle>
            <a:lvl1pPr algn="ctr">
              <a:defRPr lang="he-IL" sz="2400" kern="1200" smtClean="0">
                <a:solidFill>
                  <a:schemeClr val="bg1"/>
                </a:solidFill>
                <a:latin typeface="Arial" panose="020B0604020202020204" pitchFamily="34" charset="0"/>
                <a:ea typeface="+mn-ea"/>
                <a:cs typeface="Arial" panose="020B0604020202020204" pitchFamily="34" charset="0"/>
              </a:defRPr>
            </a:lvl1pPr>
          </a:lstStyle>
          <a:p>
            <a:pPr>
              <a:defRPr/>
            </a:pPr>
            <a:fld id="{57FEA30E-7E37-483E-B2FA-D24B6D6CA64C}" type="slidenum">
              <a:rPr lang="en-IL" smtClean="0">
                <a:solidFill>
                  <a:prstClr val="white"/>
                </a:solidFill>
              </a:rPr>
              <a:pPr>
                <a:defRPr/>
              </a:pPr>
              <a:t>‹#›</a:t>
            </a:fld>
            <a:endParaRPr lang="en-IL" dirty="0">
              <a:solidFill>
                <a:prstClr val="white"/>
              </a:solidFill>
            </a:endParaRPr>
          </a:p>
        </p:txBody>
      </p:sp>
      <p:cxnSp>
        <p:nvCxnSpPr>
          <p:cNvPr id="14" name="Straight Connector 13">
            <a:extLst>
              <a:ext uri="{FF2B5EF4-FFF2-40B4-BE49-F238E27FC236}">
                <a16:creationId xmlns:a16="http://schemas.microsoft.com/office/drawing/2014/main" id="{CA10FE10-A11C-482B-81CD-B9223BB5041E}"/>
              </a:ext>
            </a:extLst>
          </p:cNvPr>
          <p:cNvCxnSpPr>
            <a:cxnSpLocks/>
          </p:cNvCxnSpPr>
          <p:nvPr userDrawn="1"/>
        </p:nvCxnSpPr>
        <p:spPr>
          <a:xfrm>
            <a:off x="426445" y="6063116"/>
            <a:ext cx="1070264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C493100-EC72-4D41-8AC4-4A30D7326F06}"/>
              </a:ext>
            </a:extLst>
          </p:cNvPr>
          <p:cNvCxnSpPr>
            <a:cxnSpLocks/>
          </p:cNvCxnSpPr>
          <p:nvPr userDrawn="1"/>
        </p:nvCxnSpPr>
        <p:spPr>
          <a:xfrm>
            <a:off x="11271522" y="6063116"/>
            <a:ext cx="504716" cy="0"/>
          </a:xfrm>
          <a:prstGeom prst="line">
            <a:avLst/>
          </a:prstGeom>
          <a:ln w="79375">
            <a:solidFill>
              <a:schemeClr val="bg1"/>
            </a:solidFill>
          </a:ln>
        </p:spPr>
        <p:style>
          <a:lnRef idx="1">
            <a:schemeClr val="accent1"/>
          </a:lnRef>
          <a:fillRef idx="0">
            <a:schemeClr val="accent1"/>
          </a:fillRef>
          <a:effectRef idx="0">
            <a:schemeClr val="accent1"/>
          </a:effectRef>
          <a:fontRef idx="minor">
            <a:schemeClr val="tx1"/>
          </a:fontRef>
        </p:style>
      </p:cxnSp>
      <p:sp>
        <p:nvSpPr>
          <p:cNvPr id="16" name="Title 1">
            <a:extLst>
              <a:ext uri="{FF2B5EF4-FFF2-40B4-BE49-F238E27FC236}">
                <a16:creationId xmlns:a16="http://schemas.microsoft.com/office/drawing/2014/main" id="{35221092-0686-4481-9DAB-15C078DFFC5B}"/>
              </a:ext>
            </a:extLst>
          </p:cNvPr>
          <p:cNvSpPr>
            <a:spLocks noGrp="1"/>
          </p:cNvSpPr>
          <p:nvPr>
            <p:ph type="ctrTitle" hasCustomPrompt="1"/>
          </p:nvPr>
        </p:nvSpPr>
        <p:spPr>
          <a:xfrm>
            <a:off x="2641763" y="-575112"/>
            <a:ext cx="9144000" cy="2387600"/>
          </a:xfrm>
        </p:spPr>
        <p:txBody>
          <a:bodyPr anchor="b">
            <a:normAutofit/>
          </a:bodyPr>
          <a:lstStyle>
            <a:lvl1pPr algn="r">
              <a:defRPr lang="he-IL" sz="7200" kern="1200">
                <a:solidFill>
                  <a:schemeClr val="bg1"/>
                </a:solidFill>
                <a:latin typeface="Arial" panose="020B0604020202020204" pitchFamily="34" charset="0"/>
                <a:ea typeface="+mn-ea"/>
                <a:cs typeface="Arial" panose="020B0604020202020204" pitchFamily="34" charset="0"/>
              </a:defRPr>
            </a:lvl1pPr>
          </a:lstStyle>
          <a:p>
            <a:r>
              <a:rPr lang="he-IL" dirty="0"/>
              <a:t>כותרת </a:t>
            </a:r>
          </a:p>
        </p:txBody>
      </p:sp>
      <p:sp>
        <p:nvSpPr>
          <p:cNvPr id="17" name="Subtitle 2">
            <a:extLst>
              <a:ext uri="{FF2B5EF4-FFF2-40B4-BE49-F238E27FC236}">
                <a16:creationId xmlns:a16="http://schemas.microsoft.com/office/drawing/2014/main" id="{158D66D7-58DA-4F87-87B7-56DD3BE6DD37}"/>
              </a:ext>
            </a:extLst>
          </p:cNvPr>
          <p:cNvSpPr>
            <a:spLocks noGrp="1"/>
          </p:cNvSpPr>
          <p:nvPr>
            <p:ph type="subTitle" idx="1" hasCustomPrompt="1"/>
          </p:nvPr>
        </p:nvSpPr>
        <p:spPr>
          <a:xfrm>
            <a:off x="2632238" y="1829967"/>
            <a:ext cx="9144000" cy="1655762"/>
          </a:xfrm>
        </p:spPr>
        <p:txBody>
          <a:bodyPr>
            <a:normAutofit/>
          </a:bodyPr>
          <a:lstStyle>
            <a:lvl1pPr marL="0" indent="0" algn="r">
              <a:buNone/>
              <a:defRPr lang="he-IL" sz="2400" kern="1200">
                <a:solidFill>
                  <a:schemeClr val="bg1"/>
                </a:solidFill>
                <a:latin typeface="Arial" panose="020B0604020202020204" pitchFamily="34" charset="0"/>
                <a:ea typeface="+mn-ea"/>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he-IL" dirty="0"/>
              <a:t>תת כותרת</a:t>
            </a:r>
          </a:p>
        </p:txBody>
      </p:sp>
    </p:spTree>
    <p:extLst>
      <p:ext uri="{BB962C8B-B14F-4D97-AF65-F5344CB8AC3E}">
        <p14:creationId xmlns:p14="http://schemas.microsoft.com/office/powerpoint/2010/main" val="154146339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26" name="Graphic 25">
            <a:extLst>
              <a:ext uri="{FF2B5EF4-FFF2-40B4-BE49-F238E27FC236}">
                <a16:creationId xmlns:a16="http://schemas.microsoft.com/office/drawing/2014/main" id="{1FB31D27-13DB-4410-A3CD-D57446CAB0A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65895" y="169862"/>
            <a:ext cx="11873703" cy="6510338"/>
          </a:xfrm>
          <a:prstGeom prst="rect">
            <a:avLst/>
          </a:prstGeom>
        </p:spPr>
      </p:pic>
      <p:pic>
        <p:nvPicPr>
          <p:cNvPr id="9" name="Picture 8">
            <a:extLst>
              <a:ext uri="{FF2B5EF4-FFF2-40B4-BE49-F238E27FC236}">
                <a16:creationId xmlns:a16="http://schemas.microsoft.com/office/drawing/2014/main" id="{62EFCE0D-54EB-4302-8588-2BB195648C04}"/>
              </a:ext>
            </a:extLst>
          </p:cNvPr>
          <p:cNvPicPr>
            <a:picLocks noChangeAspect="1"/>
          </p:cNvPicPr>
          <p:nvPr userDrawn="1"/>
        </p:nvPicPr>
        <p:blipFill rotWithShape="1">
          <a:blip r:embed="rId4"/>
          <a:srcRect l="37299" t="6560" b="18618"/>
          <a:stretch/>
        </p:blipFill>
        <p:spPr>
          <a:xfrm>
            <a:off x="113507" y="147346"/>
            <a:ext cx="7586611" cy="6563308"/>
          </a:xfrm>
          <a:prstGeom prst="rect">
            <a:avLst/>
          </a:prstGeom>
        </p:spPr>
      </p:pic>
      <p:sp>
        <p:nvSpPr>
          <p:cNvPr id="12" name="Rectangle 11">
            <a:extLst>
              <a:ext uri="{FF2B5EF4-FFF2-40B4-BE49-F238E27FC236}">
                <a16:creationId xmlns:a16="http://schemas.microsoft.com/office/drawing/2014/main" id="{B57C209B-A977-4BB2-8748-029933636DCB}"/>
              </a:ext>
            </a:extLst>
          </p:cNvPr>
          <p:cNvSpPr/>
          <p:nvPr userDrawn="1"/>
        </p:nvSpPr>
        <p:spPr>
          <a:xfrm>
            <a:off x="-78337" y="6688138"/>
            <a:ext cx="1742848" cy="1698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he-IL" sz="1800" b="0" i="0" u="none" strike="noStrike" kern="1200" cap="none" spc="0" normalizeH="0" baseline="0" noProof="0" dirty="0">
              <a:ln>
                <a:noFill/>
              </a:ln>
              <a:solidFill>
                <a:srgbClr val="180742"/>
              </a:solidFill>
              <a:effectLst/>
              <a:uLnTx/>
              <a:uFillTx/>
              <a:latin typeface="Effra Light"/>
              <a:ea typeface="+mn-ea"/>
              <a:cs typeface="Arial" panose="020B0604020202020204" pitchFamily="34" charset="0"/>
            </a:endParaRPr>
          </a:p>
        </p:txBody>
      </p:sp>
      <p:sp>
        <p:nvSpPr>
          <p:cNvPr id="13" name="Rectangle 12">
            <a:extLst>
              <a:ext uri="{FF2B5EF4-FFF2-40B4-BE49-F238E27FC236}">
                <a16:creationId xmlns:a16="http://schemas.microsoft.com/office/drawing/2014/main" id="{E5D747A2-591B-4AB0-B62B-7953107BDCFD}"/>
              </a:ext>
            </a:extLst>
          </p:cNvPr>
          <p:cNvSpPr/>
          <p:nvPr userDrawn="1"/>
        </p:nvSpPr>
        <p:spPr>
          <a:xfrm rot="16200000">
            <a:off x="-3501418" y="3206238"/>
            <a:ext cx="7133662" cy="1698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he-IL" sz="1800" b="0" i="0" u="none" strike="noStrike" kern="1200" cap="none" spc="0" normalizeH="0" baseline="0" noProof="0" dirty="0">
              <a:ln>
                <a:noFill/>
              </a:ln>
              <a:solidFill>
                <a:srgbClr val="180742"/>
              </a:solidFill>
              <a:effectLst/>
              <a:uLnTx/>
              <a:uFillTx/>
              <a:latin typeface="Effra Light"/>
              <a:ea typeface="+mn-ea"/>
              <a:cs typeface="Arial" panose="020B0604020202020204" pitchFamily="34" charset="0"/>
            </a:endParaRPr>
          </a:p>
        </p:txBody>
      </p:sp>
      <p:sp>
        <p:nvSpPr>
          <p:cNvPr id="14" name="Rectangle 13">
            <a:extLst>
              <a:ext uri="{FF2B5EF4-FFF2-40B4-BE49-F238E27FC236}">
                <a16:creationId xmlns:a16="http://schemas.microsoft.com/office/drawing/2014/main" id="{3D00709F-C521-4AC5-BD20-91092EBCC8E2}"/>
              </a:ext>
            </a:extLst>
          </p:cNvPr>
          <p:cNvSpPr/>
          <p:nvPr userDrawn="1"/>
        </p:nvSpPr>
        <p:spPr>
          <a:xfrm>
            <a:off x="-54192" y="-22516"/>
            <a:ext cx="10284042" cy="1698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he-IL" sz="1800" b="0" i="0" u="none" strike="noStrike" kern="1200" cap="none" spc="0" normalizeH="0" baseline="0" noProof="0" dirty="0">
              <a:ln>
                <a:noFill/>
              </a:ln>
              <a:solidFill>
                <a:srgbClr val="180742"/>
              </a:solidFill>
              <a:effectLst/>
              <a:uLnTx/>
              <a:uFillTx/>
              <a:latin typeface="Effra Light"/>
              <a:ea typeface="+mn-ea"/>
              <a:cs typeface="Arial" panose="020B0604020202020204" pitchFamily="34" charset="0"/>
            </a:endParaRPr>
          </a:p>
        </p:txBody>
      </p:sp>
      <p:sp>
        <p:nvSpPr>
          <p:cNvPr id="23" name="Text Placeholder 22">
            <a:extLst>
              <a:ext uri="{FF2B5EF4-FFF2-40B4-BE49-F238E27FC236}">
                <a16:creationId xmlns:a16="http://schemas.microsoft.com/office/drawing/2014/main" id="{C914F3A3-0753-4989-9B16-2E2BB289329E}"/>
              </a:ext>
            </a:extLst>
          </p:cNvPr>
          <p:cNvSpPr>
            <a:spLocks noGrp="1"/>
          </p:cNvSpPr>
          <p:nvPr>
            <p:ph type="body" sz="quarter" idx="10" hasCustomPrompt="1"/>
          </p:nvPr>
        </p:nvSpPr>
        <p:spPr>
          <a:xfrm>
            <a:off x="4729189" y="2124231"/>
            <a:ext cx="6908800" cy="2403475"/>
          </a:xfrm>
        </p:spPr>
        <p:txBody>
          <a:bodyPr>
            <a:noAutofit/>
          </a:bodyPr>
          <a:lstStyle>
            <a:lvl1pPr marL="0" indent="0" algn="r" rtl="1">
              <a:buNone/>
              <a:defRPr lang="en-US" sz="9600" kern="1200" smtClean="0">
                <a:solidFill>
                  <a:srgbClr val="180742"/>
                </a:solidFill>
                <a:latin typeface="Arial" panose="020B0604020202020204" pitchFamily="34" charset="0"/>
                <a:ea typeface="+mn-ea"/>
                <a:cs typeface="Arial" panose="020B0604020202020204" pitchFamily="34" charset="0"/>
              </a:defRPr>
            </a:lvl1pPr>
            <a:lvl2pPr>
              <a:defRPr lang="en-US" sz="9600" kern="1200" smtClean="0">
                <a:solidFill>
                  <a:srgbClr val="4C3F6C"/>
                </a:solidFill>
                <a:latin typeface="Fb Jabutinski Con Bold" panose="00000500000000000000" pitchFamily="50" charset="-79"/>
                <a:ea typeface="+mn-ea"/>
                <a:cs typeface="Fb Jabutinski Con Bold" panose="00000500000000000000" pitchFamily="50" charset="-79"/>
              </a:defRPr>
            </a:lvl2pPr>
            <a:lvl3pPr>
              <a:defRPr lang="en-US" sz="9600" kern="1200" smtClean="0">
                <a:solidFill>
                  <a:srgbClr val="4C3F6C"/>
                </a:solidFill>
                <a:latin typeface="Fb Jabutinski Con Bold" panose="00000500000000000000" pitchFamily="50" charset="-79"/>
                <a:ea typeface="+mn-ea"/>
                <a:cs typeface="Fb Jabutinski Con Bold" panose="00000500000000000000" pitchFamily="50" charset="-79"/>
              </a:defRPr>
            </a:lvl3pPr>
            <a:lvl4pPr>
              <a:defRPr lang="en-US" sz="9600" kern="1200" smtClean="0">
                <a:solidFill>
                  <a:srgbClr val="4C3F6C"/>
                </a:solidFill>
                <a:latin typeface="Fb Jabutinski Con Bold" panose="00000500000000000000" pitchFamily="50" charset="-79"/>
                <a:ea typeface="+mn-ea"/>
                <a:cs typeface="Fb Jabutinski Con Bold" panose="00000500000000000000" pitchFamily="50" charset="-79"/>
              </a:defRPr>
            </a:lvl4pPr>
            <a:lvl5pPr>
              <a:defRPr lang="he-IL" sz="9600" kern="1200">
                <a:solidFill>
                  <a:srgbClr val="4C3F6C"/>
                </a:solidFill>
                <a:latin typeface="Fb Jabutinski Con Bold" panose="00000500000000000000" pitchFamily="50" charset="-79"/>
                <a:ea typeface="+mn-ea"/>
                <a:cs typeface="Fb Jabutinski Con Bold" panose="00000500000000000000" pitchFamily="50" charset="-79"/>
              </a:defRPr>
            </a:lvl5pPr>
          </a:lstStyle>
          <a:p>
            <a:pPr lvl="0"/>
            <a:r>
              <a:rPr lang="he-IL" dirty="0"/>
              <a:t>כותרת </a:t>
            </a:r>
          </a:p>
        </p:txBody>
      </p:sp>
      <p:sp>
        <p:nvSpPr>
          <p:cNvPr id="24" name="Slide Number Placeholder 5">
            <a:extLst>
              <a:ext uri="{FF2B5EF4-FFF2-40B4-BE49-F238E27FC236}">
                <a16:creationId xmlns:a16="http://schemas.microsoft.com/office/drawing/2014/main" id="{8CF41DD4-3146-4322-B855-3BC114BC70AF}"/>
              </a:ext>
            </a:extLst>
          </p:cNvPr>
          <p:cNvSpPr>
            <a:spLocks noGrp="1"/>
          </p:cNvSpPr>
          <p:nvPr>
            <p:ph type="sldNum" sz="quarter" idx="12"/>
          </p:nvPr>
        </p:nvSpPr>
        <p:spPr>
          <a:xfrm>
            <a:off x="11284573" y="6102450"/>
            <a:ext cx="522852" cy="365125"/>
          </a:xfrm>
        </p:spPr>
        <p:txBody>
          <a:bodyPr/>
          <a:lstStyle>
            <a:lvl1pPr algn="ctr">
              <a:defRPr lang="he-IL" sz="2400" kern="1200" smtClean="0">
                <a:solidFill>
                  <a:srgbClr val="180742"/>
                </a:solidFill>
                <a:latin typeface="Arial" panose="020B0604020202020204" pitchFamily="34" charset="0"/>
                <a:ea typeface="+mn-ea"/>
                <a:cs typeface="Arial" panose="020B0604020202020204" pitchFamily="34" charset="0"/>
              </a:defRPr>
            </a:lvl1pPr>
          </a:lstStyle>
          <a:p>
            <a:pPr>
              <a:defRPr/>
            </a:pPr>
            <a:fld id="{57FEA30E-7E37-483E-B2FA-D24B6D6CA64C}" type="slidenum">
              <a:rPr lang="en-IL" smtClean="0"/>
              <a:pPr>
                <a:defRPr/>
              </a:pPr>
              <a:t>‹#›</a:t>
            </a:fld>
            <a:endParaRPr lang="en-IL" dirty="0"/>
          </a:p>
        </p:txBody>
      </p:sp>
      <p:cxnSp>
        <p:nvCxnSpPr>
          <p:cNvPr id="25" name="Straight Connector 24">
            <a:extLst>
              <a:ext uri="{FF2B5EF4-FFF2-40B4-BE49-F238E27FC236}">
                <a16:creationId xmlns:a16="http://schemas.microsoft.com/office/drawing/2014/main" id="{6FA487AE-4956-4EAB-B141-9D18E55D009F}"/>
              </a:ext>
            </a:extLst>
          </p:cNvPr>
          <p:cNvCxnSpPr>
            <a:cxnSpLocks/>
          </p:cNvCxnSpPr>
          <p:nvPr userDrawn="1"/>
        </p:nvCxnSpPr>
        <p:spPr>
          <a:xfrm>
            <a:off x="11271522" y="6063116"/>
            <a:ext cx="504716" cy="0"/>
          </a:xfrm>
          <a:prstGeom prst="line">
            <a:avLst/>
          </a:prstGeom>
          <a:ln w="79375">
            <a:solidFill>
              <a:srgbClr val="18074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526429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7" name="Picture 6" descr="Shape, rectangle&#10;&#10;Description automatically generated">
            <a:extLst>
              <a:ext uri="{FF2B5EF4-FFF2-40B4-BE49-F238E27FC236}">
                <a16:creationId xmlns:a16="http://schemas.microsoft.com/office/drawing/2014/main" id="{08870FED-51A4-4E5A-9B66-DA74325E930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2131" b="13854"/>
          <a:stretch/>
        </p:blipFill>
        <p:spPr>
          <a:xfrm>
            <a:off x="69850" y="266700"/>
            <a:ext cx="12122150" cy="6343650"/>
          </a:xfrm>
          <a:prstGeom prst="rect">
            <a:avLst/>
          </a:prstGeom>
        </p:spPr>
      </p:pic>
      <p:pic>
        <p:nvPicPr>
          <p:cNvPr id="8" name="Graphic 7">
            <a:extLst>
              <a:ext uri="{FF2B5EF4-FFF2-40B4-BE49-F238E27FC236}">
                <a16:creationId xmlns:a16="http://schemas.microsoft.com/office/drawing/2014/main" id="{F7EC60B1-15FE-4800-A39B-14DEAEBF8E6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0823" y="6165325"/>
            <a:ext cx="913106" cy="249029"/>
          </a:xfrm>
          <a:prstGeom prst="rect">
            <a:avLst/>
          </a:prstGeom>
        </p:spPr>
      </p:pic>
      <p:sp>
        <p:nvSpPr>
          <p:cNvPr id="12" name="Footer Placeholder 4">
            <a:extLst>
              <a:ext uri="{FF2B5EF4-FFF2-40B4-BE49-F238E27FC236}">
                <a16:creationId xmlns:a16="http://schemas.microsoft.com/office/drawing/2014/main" id="{0374AC5A-5077-47F5-B250-1FAD1D454DD2}"/>
              </a:ext>
            </a:extLst>
          </p:cNvPr>
          <p:cNvSpPr>
            <a:spLocks noGrp="1"/>
          </p:cNvSpPr>
          <p:nvPr>
            <p:ph type="ftr" sz="quarter" idx="11"/>
          </p:nvPr>
        </p:nvSpPr>
        <p:spPr>
          <a:xfrm>
            <a:off x="2880360" y="6045637"/>
            <a:ext cx="8337178" cy="365125"/>
          </a:xfrm>
        </p:spPr>
        <p:txBody>
          <a:bodyPr/>
          <a:lstStyle>
            <a:lvl1pPr>
              <a:defRPr lang="he-IL" sz="1400" kern="1200">
                <a:solidFill>
                  <a:schemeClr val="bg1"/>
                </a:solidFill>
                <a:latin typeface="Arial" panose="020B0604020202020204" pitchFamily="34" charset="0"/>
                <a:ea typeface="+mn-ea"/>
                <a:cs typeface="Arial" panose="020B0604020202020204" pitchFamily="34" charset="0"/>
              </a:defRPr>
            </a:lvl1pPr>
          </a:lstStyle>
          <a:p>
            <a:pPr algn="r"/>
            <a:r>
              <a:rPr lang="he-IL" dirty="0"/>
              <a:t>פרזנטציית בוגרי קורס רוקחים עולם</a:t>
            </a:r>
          </a:p>
        </p:txBody>
      </p:sp>
      <p:sp>
        <p:nvSpPr>
          <p:cNvPr id="13" name="Slide Number Placeholder 5">
            <a:extLst>
              <a:ext uri="{FF2B5EF4-FFF2-40B4-BE49-F238E27FC236}">
                <a16:creationId xmlns:a16="http://schemas.microsoft.com/office/drawing/2014/main" id="{0FC624C1-B74E-46C8-9C91-EC81399F3FFB}"/>
              </a:ext>
            </a:extLst>
          </p:cNvPr>
          <p:cNvSpPr>
            <a:spLocks noGrp="1"/>
          </p:cNvSpPr>
          <p:nvPr>
            <p:ph type="sldNum" sz="quarter" idx="12"/>
          </p:nvPr>
        </p:nvSpPr>
        <p:spPr>
          <a:xfrm>
            <a:off x="11271522" y="6107276"/>
            <a:ext cx="522852" cy="365125"/>
          </a:xfrm>
        </p:spPr>
        <p:txBody>
          <a:bodyPr/>
          <a:lstStyle>
            <a:lvl1pPr algn="ctr">
              <a:defRPr lang="he-IL" sz="2400" kern="1200" smtClean="0">
                <a:solidFill>
                  <a:schemeClr val="bg1"/>
                </a:solidFill>
                <a:latin typeface="Arial" panose="020B0604020202020204" pitchFamily="34" charset="0"/>
                <a:ea typeface="+mn-ea"/>
                <a:cs typeface="Arial" panose="020B0604020202020204" pitchFamily="34" charset="0"/>
              </a:defRPr>
            </a:lvl1pPr>
          </a:lstStyle>
          <a:p>
            <a:fld id="{57FEA30E-7E37-483E-B2FA-D24B6D6CA64C}" type="slidenum">
              <a:rPr lang="en-IL" smtClean="0"/>
              <a:pPr/>
              <a:t>‹#›</a:t>
            </a:fld>
            <a:endParaRPr lang="en-IL" dirty="0"/>
          </a:p>
        </p:txBody>
      </p:sp>
      <p:cxnSp>
        <p:nvCxnSpPr>
          <p:cNvPr id="14" name="Straight Connector 13">
            <a:extLst>
              <a:ext uri="{FF2B5EF4-FFF2-40B4-BE49-F238E27FC236}">
                <a16:creationId xmlns:a16="http://schemas.microsoft.com/office/drawing/2014/main" id="{CA10FE10-A11C-482B-81CD-B9223BB5041E}"/>
              </a:ext>
            </a:extLst>
          </p:cNvPr>
          <p:cNvCxnSpPr>
            <a:cxnSpLocks/>
          </p:cNvCxnSpPr>
          <p:nvPr userDrawn="1"/>
        </p:nvCxnSpPr>
        <p:spPr>
          <a:xfrm>
            <a:off x="426445" y="6063116"/>
            <a:ext cx="1070264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C493100-EC72-4D41-8AC4-4A30D7326F06}"/>
              </a:ext>
            </a:extLst>
          </p:cNvPr>
          <p:cNvCxnSpPr>
            <a:cxnSpLocks/>
          </p:cNvCxnSpPr>
          <p:nvPr userDrawn="1"/>
        </p:nvCxnSpPr>
        <p:spPr>
          <a:xfrm>
            <a:off x="11271522" y="6063116"/>
            <a:ext cx="504716" cy="0"/>
          </a:xfrm>
          <a:prstGeom prst="line">
            <a:avLst/>
          </a:prstGeom>
          <a:ln w="79375">
            <a:solidFill>
              <a:schemeClr val="bg1"/>
            </a:solidFill>
          </a:ln>
        </p:spPr>
        <p:style>
          <a:lnRef idx="1">
            <a:schemeClr val="accent1"/>
          </a:lnRef>
          <a:fillRef idx="0">
            <a:schemeClr val="accent1"/>
          </a:fillRef>
          <a:effectRef idx="0">
            <a:schemeClr val="accent1"/>
          </a:effectRef>
          <a:fontRef idx="minor">
            <a:schemeClr val="tx1"/>
          </a:fontRef>
        </p:style>
      </p:cxnSp>
      <p:sp>
        <p:nvSpPr>
          <p:cNvPr id="16" name="Title 1">
            <a:extLst>
              <a:ext uri="{FF2B5EF4-FFF2-40B4-BE49-F238E27FC236}">
                <a16:creationId xmlns:a16="http://schemas.microsoft.com/office/drawing/2014/main" id="{35221092-0686-4481-9DAB-15C078DFFC5B}"/>
              </a:ext>
            </a:extLst>
          </p:cNvPr>
          <p:cNvSpPr>
            <a:spLocks noGrp="1"/>
          </p:cNvSpPr>
          <p:nvPr>
            <p:ph type="ctrTitle" hasCustomPrompt="1"/>
          </p:nvPr>
        </p:nvSpPr>
        <p:spPr>
          <a:xfrm>
            <a:off x="2641763" y="-575112"/>
            <a:ext cx="9144000" cy="2387600"/>
          </a:xfrm>
        </p:spPr>
        <p:txBody>
          <a:bodyPr anchor="b">
            <a:normAutofit/>
          </a:bodyPr>
          <a:lstStyle>
            <a:lvl1pPr algn="r">
              <a:defRPr lang="he-IL" sz="7200" kern="1200">
                <a:solidFill>
                  <a:schemeClr val="bg1"/>
                </a:solidFill>
                <a:latin typeface="Arial" panose="020B0604020202020204" pitchFamily="34" charset="0"/>
                <a:ea typeface="+mn-ea"/>
                <a:cs typeface="Arial" panose="020B0604020202020204" pitchFamily="34" charset="0"/>
              </a:defRPr>
            </a:lvl1pPr>
          </a:lstStyle>
          <a:p>
            <a:r>
              <a:rPr lang="he-IL" dirty="0"/>
              <a:t>כותרת </a:t>
            </a:r>
          </a:p>
        </p:txBody>
      </p:sp>
      <p:sp>
        <p:nvSpPr>
          <p:cNvPr id="17" name="Subtitle 2">
            <a:extLst>
              <a:ext uri="{FF2B5EF4-FFF2-40B4-BE49-F238E27FC236}">
                <a16:creationId xmlns:a16="http://schemas.microsoft.com/office/drawing/2014/main" id="{158D66D7-58DA-4F87-87B7-56DD3BE6DD37}"/>
              </a:ext>
            </a:extLst>
          </p:cNvPr>
          <p:cNvSpPr>
            <a:spLocks noGrp="1"/>
          </p:cNvSpPr>
          <p:nvPr>
            <p:ph type="subTitle" idx="1" hasCustomPrompt="1"/>
          </p:nvPr>
        </p:nvSpPr>
        <p:spPr>
          <a:xfrm>
            <a:off x="2632238" y="1829967"/>
            <a:ext cx="9144000" cy="1655762"/>
          </a:xfrm>
        </p:spPr>
        <p:txBody>
          <a:bodyPr>
            <a:normAutofit/>
          </a:bodyPr>
          <a:lstStyle>
            <a:lvl1pPr marL="0" indent="0" algn="r">
              <a:buNone/>
              <a:defRPr lang="he-IL" sz="2400" kern="1200">
                <a:solidFill>
                  <a:schemeClr val="bg1"/>
                </a:solidFill>
                <a:latin typeface="Arial" panose="020B0604020202020204" pitchFamily="34" charset="0"/>
                <a:ea typeface="+mn-ea"/>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he-IL" dirty="0"/>
              <a:t>תת כותרת</a:t>
            </a:r>
          </a:p>
        </p:txBody>
      </p:sp>
    </p:spTree>
    <p:extLst>
      <p:ext uri="{BB962C8B-B14F-4D97-AF65-F5344CB8AC3E}">
        <p14:creationId xmlns:p14="http://schemas.microsoft.com/office/powerpoint/2010/main" val="20224419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pic>
        <p:nvPicPr>
          <p:cNvPr id="10" name="Graphic 9">
            <a:extLst>
              <a:ext uri="{FF2B5EF4-FFF2-40B4-BE49-F238E27FC236}">
                <a16:creationId xmlns:a16="http://schemas.microsoft.com/office/drawing/2014/main" id="{E205EBAA-DD85-4939-9545-5FA41E479D6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65895" y="169862"/>
            <a:ext cx="11873703" cy="6510338"/>
          </a:xfrm>
          <a:prstGeom prst="rect">
            <a:avLst/>
          </a:prstGeom>
        </p:spPr>
      </p:pic>
      <p:grpSp>
        <p:nvGrpSpPr>
          <p:cNvPr id="11" name="Group 10">
            <a:extLst>
              <a:ext uri="{FF2B5EF4-FFF2-40B4-BE49-F238E27FC236}">
                <a16:creationId xmlns:a16="http://schemas.microsoft.com/office/drawing/2014/main" id="{E34C89E2-A694-412C-813B-C4D615F11393}"/>
              </a:ext>
            </a:extLst>
          </p:cNvPr>
          <p:cNvGrpSpPr/>
          <p:nvPr userDrawn="1"/>
        </p:nvGrpSpPr>
        <p:grpSpPr>
          <a:xfrm rot="6458296">
            <a:off x="-12424747" y="-732953"/>
            <a:ext cx="17953596" cy="14401057"/>
            <a:chOff x="-3905269" y="-4001861"/>
            <a:chExt cx="15042923" cy="12066330"/>
          </a:xfrm>
        </p:grpSpPr>
        <p:sp>
          <p:nvSpPr>
            <p:cNvPr id="15" name="Freeform: Shape 14">
              <a:extLst>
                <a:ext uri="{FF2B5EF4-FFF2-40B4-BE49-F238E27FC236}">
                  <a16:creationId xmlns:a16="http://schemas.microsoft.com/office/drawing/2014/main" id="{5F102B93-CBDD-450C-B5E8-A7278275E0E5}"/>
                </a:ext>
              </a:extLst>
            </p:cNvPr>
            <p:cNvSpPr/>
            <p:nvPr/>
          </p:nvSpPr>
          <p:spPr>
            <a:xfrm>
              <a:off x="2585066" y="-240692"/>
              <a:ext cx="4354173" cy="2287952"/>
            </a:xfrm>
            <a:custGeom>
              <a:avLst/>
              <a:gdLst>
                <a:gd name="connsiteX0" fmla="*/ 42098 w 97296"/>
                <a:gd name="connsiteY0" fmla="*/ -424 h 51125"/>
                <a:gd name="connsiteX1" fmla="*/ 96650 w 97296"/>
                <a:gd name="connsiteY1" fmla="*/ 1654 h 51125"/>
                <a:gd name="connsiteX2" fmla="*/ 53718 w 97296"/>
                <a:gd name="connsiteY2" fmla="*/ 50702 h 51125"/>
                <a:gd name="connsiteX3" fmla="*/ -646 w 97296"/>
                <a:gd name="connsiteY3" fmla="*/ 41056 h 51125"/>
                <a:gd name="connsiteX4" fmla="*/ 42098 w 97296"/>
                <a:gd name="connsiteY4" fmla="*/ -424 h 51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296" h="51125">
                  <a:moveTo>
                    <a:pt x="42098" y="-424"/>
                  </a:moveTo>
                  <a:cubicBezTo>
                    <a:pt x="60190" y="1803"/>
                    <a:pt x="78440" y="2498"/>
                    <a:pt x="96650" y="1654"/>
                  </a:cubicBezTo>
                  <a:cubicBezTo>
                    <a:pt x="77805" y="16601"/>
                    <a:pt x="63775" y="36131"/>
                    <a:pt x="53718" y="50702"/>
                  </a:cubicBezTo>
                  <a:cubicBezTo>
                    <a:pt x="35215" y="50227"/>
                    <a:pt x="16890" y="46976"/>
                    <a:pt x="-646" y="41056"/>
                  </a:cubicBezTo>
                  <a:cubicBezTo>
                    <a:pt x="11107" y="25186"/>
                    <a:pt x="25197" y="10804"/>
                    <a:pt x="42098" y="-424"/>
                  </a:cubicBezTo>
                  <a:close/>
                </a:path>
              </a:pathLst>
            </a:custGeom>
            <a:solidFill>
              <a:srgbClr val="4BABA6"/>
            </a:solidFill>
            <a:ln w="488" cap="flat">
              <a:noFill/>
              <a:prstDash val="solid"/>
              <a:miter/>
            </a:ln>
          </p:spPr>
          <p:txBody>
            <a:bodyPr rtlCol="1"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he-IL" sz="1800" b="0" i="0" u="none" strike="noStrike" kern="1200" cap="none" spc="0" normalizeH="0" baseline="0" noProof="0" dirty="0">
                <a:ln>
                  <a:noFill/>
                </a:ln>
                <a:solidFill>
                  <a:srgbClr val="180742"/>
                </a:solidFill>
                <a:effectLst/>
                <a:uLnTx/>
                <a:uFillTx/>
                <a:latin typeface="Effra Light"/>
                <a:ea typeface="+mn-ea"/>
                <a:cs typeface="Arial" panose="020B0604020202020204" pitchFamily="34" charset="0"/>
              </a:endParaRPr>
            </a:p>
          </p:txBody>
        </p:sp>
        <p:sp>
          <p:nvSpPr>
            <p:cNvPr id="16" name="Freeform: Shape 15">
              <a:extLst>
                <a:ext uri="{FF2B5EF4-FFF2-40B4-BE49-F238E27FC236}">
                  <a16:creationId xmlns:a16="http://schemas.microsoft.com/office/drawing/2014/main" id="{91B10F17-F341-4FF7-8E52-BE87411FB726}"/>
                </a:ext>
              </a:extLst>
            </p:cNvPr>
            <p:cNvSpPr/>
            <p:nvPr/>
          </p:nvSpPr>
          <p:spPr>
            <a:xfrm>
              <a:off x="-3905269" y="-4001861"/>
              <a:ext cx="6490335" cy="12066330"/>
            </a:xfrm>
            <a:custGeom>
              <a:avLst/>
              <a:gdLst>
                <a:gd name="connsiteX0" fmla="*/ -646 w 145029"/>
                <a:gd name="connsiteY0" fmla="*/ -424 h 269627"/>
                <a:gd name="connsiteX1" fmla="*/ 144384 w 145029"/>
                <a:gd name="connsiteY1" fmla="*/ 125111 h 269627"/>
                <a:gd name="connsiteX2" fmla="*/ 90729 w 145029"/>
                <a:gd name="connsiteY2" fmla="*/ 269203 h 269627"/>
              </a:gdLst>
              <a:ahLst/>
              <a:cxnLst>
                <a:cxn ang="0">
                  <a:pos x="connsiteX0" y="connsiteY0"/>
                </a:cxn>
                <a:cxn ang="0">
                  <a:pos x="connsiteX1" y="connsiteY1"/>
                </a:cxn>
                <a:cxn ang="0">
                  <a:pos x="connsiteX2" y="connsiteY2"/>
                </a:cxn>
              </a:cxnLst>
              <a:rect l="l" t="t" r="r" b="b"/>
              <a:pathLst>
                <a:path w="145029" h="269627">
                  <a:moveTo>
                    <a:pt x="-646" y="-424"/>
                  </a:moveTo>
                  <a:cubicBezTo>
                    <a:pt x="30667" y="35050"/>
                    <a:pt x="71760" y="100483"/>
                    <a:pt x="144384" y="125111"/>
                  </a:cubicBezTo>
                  <a:cubicBezTo>
                    <a:pt x="108077" y="174198"/>
                    <a:pt x="94250" y="237920"/>
                    <a:pt x="90729" y="269203"/>
                  </a:cubicBezTo>
                  <a:close/>
                </a:path>
              </a:pathLst>
            </a:custGeom>
            <a:solidFill>
              <a:srgbClr val="DE0D49"/>
            </a:solidFill>
            <a:ln w="488" cap="flat">
              <a:noFill/>
              <a:prstDash val="solid"/>
              <a:miter/>
            </a:ln>
          </p:spPr>
          <p:txBody>
            <a:bodyPr rtlCol="1"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he-IL" sz="1800" b="0" i="0" u="none" strike="noStrike" kern="1200" cap="none" spc="0" normalizeH="0" baseline="0" noProof="0" dirty="0">
                <a:ln>
                  <a:noFill/>
                </a:ln>
                <a:solidFill>
                  <a:srgbClr val="180742"/>
                </a:solidFill>
                <a:effectLst/>
                <a:uLnTx/>
                <a:uFillTx/>
                <a:latin typeface="Effra Light"/>
                <a:ea typeface="+mn-ea"/>
                <a:cs typeface="Arial" panose="020B0604020202020204" pitchFamily="34" charset="0"/>
              </a:endParaRPr>
            </a:p>
          </p:txBody>
        </p:sp>
        <p:sp>
          <p:nvSpPr>
            <p:cNvPr id="17" name="Freeform: Shape 16">
              <a:extLst>
                <a:ext uri="{FF2B5EF4-FFF2-40B4-BE49-F238E27FC236}">
                  <a16:creationId xmlns:a16="http://schemas.microsoft.com/office/drawing/2014/main" id="{F6215607-F073-4557-BFD9-AFC160F5CE37}"/>
                </a:ext>
              </a:extLst>
            </p:cNvPr>
            <p:cNvSpPr/>
            <p:nvPr/>
          </p:nvSpPr>
          <p:spPr>
            <a:xfrm>
              <a:off x="-3905269" y="-4001861"/>
              <a:ext cx="8403212" cy="5617431"/>
            </a:xfrm>
            <a:custGeom>
              <a:avLst/>
              <a:gdLst>
                <a:gd name="connsiteX0" fmla="*/ -646 w 187773"/>
                <a:gd name="connsiteY0" fmla="*/ -424 h 125524"/>
                <a:gd name="connsiteX1" fmla="*/ 187128 w 187773"/>
                <a:gd name="connsiteY1" fmla="*/ 83621 h 125524"/>
                <a:gd name="connsiteX2" fmla="*/ 144384 w 187773"/>
                <a:gd name="connsiteY2" fmla="*/ 125101 h 125524"/>
                <a:gd name="connsiteX3" fmla="*/ -646 w 187773"/>
                <a:gd name="connsiteY3" fmla="*/ -424 h 125524"/>
              </a:gdLst>
              <a:ahLst/>
              <a:cxnLst>
                <a:cxn ang="0">
                  <a:pos x="connsiteX0" y="connsiteY0"/>
                </a:cxn>
                <a:cxn ang="0">
                  <a:pos x="connsiteX1" y="connsiteY1"/>
                </a:cxn>
                <a:cxn ang="0">
                  <a:pos x="connsiteX2" y="connsiteY2"/>
                </a:cxn>
                <a:cxn ang="0">
                  <a:pos x="connsiteX3" y="connsiteY3"/>
                </a:cxn>
              </a:cxnLst>
              <a:rect l="l" t="t" r="r" b="b"/>
              <a:pathLst>
                <a:path w="187773" h="125524">
                  <a:moveTo>
                    <a:pt x="-646" y="-424"/>
                  </a:moveTo>
                  <a:cubicBezTo>
                    <a:pt x="48362" y="36072"/>
                    <a:pt x="108310" y="73856"/>
                    <a:pt x="187128" y="83621"/>
                  </a:cubicBezTo>
                  <a:cubicBezTo>
                    <a:pt x="170227" y="94849"/>
                    <a:pt x="156137" y="109231"/>
                    <a:pt x="144384" y="125101"/>
                  </a:cubicBezTo>
                  <a:cubicBezTo>
                    <a:pt x="71740" y="100483"/>
                    <a:pt x="30667" y="35050"/>
                    <a:pt x="-646" y="-424"/>
                  </a:cubicBezTo>
                  <a:close/>
                </a:path>
              </a:pathLst>
            </a:custGeom>
            <a:solidFill>
              <a:srgbClr val="8CD2F5"/>
            </a:solidFill>
            <a:ln w="488" cap="flat">
              <a:noFill/>
              <a:prstDash val="solid"/>
              <a:miter/>
            </a:ln>
          </p:spPr>
          <p:txBody>
            <a:bodyPr rtlCol="1"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he-IL" sz="1800" b="0" i="0" u="none" strike="noStrike" kern="1200" cap="none" spc="0" normalizeH="0" baseline="0" noProof="0" dirty="0">
                <a:ln>
                  <a:noFill/>
                </a:ln>
                <a:solidFill>
                  <a:srgbClr val="180742"/>
                </a:solidFill>
                <a:effectLst/>
                <a:uLnTx/>
                <a:uFillTx/>
                <a:latin typeface="Effra Light"/>
                <a:ea typeface="+mn-ea"/>
                <a:cs typeface="Arial" panose="020B0604020202020204" pitchFamily="34" charset="0"/>
              </a:endParaRPr>
            </a:p>
          </p:txBody>
        </p:sp>
        <p:sp>
          <p:nvSpPr>
            <p:cNvPr id="18" name="Freeform: Shape 17">
              <a:extLst>
                <a:ext uri="{FF2B5EF4-FFF2-40B4-BE49-F238E27FC236}">
                  <a16:creationId xmlns:a16="http://schemas.microsoft.com/office/drawing/2014/main" id="{650AE5BC-B2FA-4984-A186-EFBFB5F27BF3}"/>
                </a:ext>
              </a:extLst>
            </p:cNvPr>
            <p:cNvSpPr/>
            <p:nvPr/>
          </p:nvSpPr>
          <p:spPr>
            <a:xfrm>
              <a:off x="6938611" y="-1146865"/>
              <a:ext cx="4199043" cy="999793"/>
            </a:xfrm>
            <a:custGeom>
              <a:avLst/>
              <a:gdLst>
                <a:gd name="connsiteX0" fmla="*/ 64623 w 93829"/>
                <a:gd name="connsiteY0" fmla="*/ -255 h 22341"/>
                <a:gd name="connsiteX1" fmla="*/ 93184 w 93829"/>
                <a:gd name="connsiteY1" fmla="*/ 5696 h 22341"/>
                <a:gd name="connsiteX2" fmla="*/ -646 w 93829"/>
                <a:gd name="connsiteY2" fmla="*/ 21918 h 22341"/>
                <a:gd name="connsiteX3" fmla="*/ 64623 w 93829"/>
                <a:gd name="connsiteY3" fmla="*/ -255 h 22341"/>
              </a:gdLst>
              <a:ahLst/>
              <a:cxnLst>
                <a:cxn ang="0">
                  <a:pos x="connsiteX0" y="connsiteY0"/>
                </a:cxn>
                <a:cxn ang="0">
                  <a:pos x="connsiteX1" y="connsiteY1"/>
                </a:cxn>
                <a:cxn ang="0">
                  <a:pos x="connsiteX2" y="connsiteY2"/>
                </a:cxn>
                <a:cxn ang="0">
                  <a:pos x="connsiteX3" y="connsiteY3"/>
                </a:cxn>
              </a:cxnLst>
              <a:rect l="l" t="t" r="r" b="b"/>
              <a:pathLst>
                <a:path w="93829" h="22341">
                  <a:moveTo>
                    <a:pt x="64623" y="-255"/>
                  </a:moveTo>
                  <a:lnTo>
                    <a:pt x="93184" y="5696"/>
                  </a:lnTo>
                  <a:cubicBezTo>
                    <a:pt x="59461" y="15585"/>
                    <a:pt x="28282" y="20628"/>
                    <a:pt x="-646" y="21918"/>
                  </a:cubicBezTo>
                  <a:cubicBezTo>
                    <a:pt x="16791" y="8062"/>
                    <a:pt x="38334" y="-1852"/>
                    <a:pt x="64623" y="-255"/>
                  </a:cubicBezTo>
                  <a:close/>
                </a:path>
              </a:pathLst>
            </a:custGeom>
            <a:solidFill>
              <a:srgbClr val="FFDB00"/>
            </a:solidFill>
            <a:ln w="488" cap="flat">
              <a:noFill/>
              <a:prstDash val="solid"/>
              <a:miter/>
            </a:ln>
          </p:spPr>
          <p:txBody>
            <a:bodyPr rtlCol="1"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he-IL" sz="1800" b="0" i="0" u="none" strike="noStrike" kern="1200" cap="none" spc="0" normalizeH="0" baseline="0" noProof="0" dirty="0">
                <a:ln>
                  <a:noFill/>
                </a:ln>
                <a:solidFill>
                  <a:srgbClr val="180742"/>
                </a:solidFill>
                <a:effectLst/>
                <a:uLnTx/>
                <a:uFillTx/>
                <a:latin typeface="Effra Light"/>
                <a:ea typeface="+mn-ea"/>
                <a:cs typeface="Arial" panose="020B0604020202020204" pitchFamily="34" charset="0"/>
              </a:endParaRPr>
            </a:p>
          </p:txBody>
        </p:sp>
        <p:sp>
          <p:nvSpPr>
            <p:cNvPr id="20" name="Freeform: Shape 19">
              <a:extLst>
                <a:ext uri="{FF2B5EF4-FFF2-40B4-BE49-F238E27FC236}">
                  <a16:creationId xmlns:a16="http://schemas.microsoft.com/office/drawing/2014/main" id="{DF559FA5-A6E9-48C5-AB68-55AE335405D0}"/>
                </a:ext>
              </a:extLst>
            </p:cNvPr>
            <p:cNvSpPr/>
            <p:nvPr/>
          </p:nvSpPr>
          <p:spPr>
            <a:xfrm>
              <a:off x="4497943" y="-1334766"/>
              <a:ext cx="5361538" cy="1203204"/>
            </a:xfrm>
            <a:custGeom>
              <a:avLst/>
              <a:gdLst>
                <a:gd name="connsiteX0" fmla="*/ -646 w 119806"/>
                <a:gd name="connsiteY0" fmla="*/ 24023 h 26886"/>
                <a:gd name="connsiteX1" fmla="*/ 103539 w 119806"/>
                <a:gd name="connsiteY1" fmla="*/ 715 h 26886"/>
                <a:gd name="connsiteX2" fmla="*/ 119161 w 119806"/>
                <a:gd name="connsiteY2" fmla="*/ 3963 h 26886"/>
                <a:gd name="connsiteX3" fmla="*/ 53891 w 119806"/>
                <a:gd name="connsiteY3" fmla="*/ 26121 h 26886"/>
                <a:gd name="connsiteX4" fmla="*/ -646 w 119806"/>
                <a:gd name="connsiteY4" fmla="*/ 24023 h 268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806" h="26886">
                  <a:moveTo>
                    <a:pt x="-646" y="24023"/>
                  </a:moveTo>
                  <a:cubicBezTo>
                    <a:pt x="26402" y="6026"/>
                    <a:pt x="60567" y="-3937"/>
                    <a:pt x="103539" y="715"/>
                  </a:cubicBezTo>
                  <a:lnTo>
                    <a:pt x="119161" y="3963"/>
                  </a:lnTo>
                  <a:cubicBezTo>
                    <a:pt x="92876" y="2366"/>
                    <a:pt x="71328" y="12280"/>
                    <a:pt x="53891" y="26121"/>
                  </a:cubicBezTo>
                  <a:cubicBezTo>
                    <a:pt x="35686" y="26958"/>
                    <a:pt x="17441" y="26256"/>
                    <a:pt x="-646" y="24023"/>
                  </a:cubicBezTo>
                  <a:close/>
                </a:path>
              </a:pathLst>
            </a:custGeom>
            <a:solidFill>
              <a:srgbClr val="FFDB00"/>
            </a:solidFill>
            <a:ln w="488" cap="flat">
              <a:noFill/>
              <a:prstDash val="solid"/>
              <a:miter/>
            </a:ln>
          </p:spPr>
          <p:txBody>
            <a:bodyPr rtlCol="1"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he-IL" sz="1800" b="0" i="0" u="none" strike="noStrike" kern="1200" cap="none" spc="0" normalizeH="0" baseline="0" noProof="0" dirty="0">
                <a:ln>
                  <a:noFill/>
                </a:ln>
                <a:solidFill>
                  <a:srgbClr val="180742"/>
                </a:solidFill>
                <a:effectLst/>
                <a:uLnTx/>
                <a:uFillTx/>
                <a:latin typeface="Effra Light"/>
                <a:ea typeface="+mn-ea"/>
                <a:cs typeface="Arial" panose="020B0604020202020204" pitchFamily="34" charset="0"/>
              </a:endParaRPr>
            </a:p>
          </p:txBody>
        </p:sp>
        <p:sp>
          <p:nvSpPr>
            <p:cNvPr id="21" name="Freeform: Shape 20">
              <a:extLst>
                <a:ext uri="{FF2B5EF4-FFF2-40B4-BE49-F238E27FC236}">
                  <a16:creationId xmlns:a16="http://schemas.microsoft.com/office/drawing/2014/main" id="{B55AFC57-B391-4D42-85CE-97B4CFE751CA}"/>
                </a:ext>
              </a:extLst>
            </p:cNvPr>
            <p:cNvSpPr/>
            <p:nvPr/>
          </p:nvSpPr>
          <p:spPr>
            <a:xfrm>
              <a:off x="-3905269" y="-4001861"/>
              <a:ext cx="13065693" cy="3761169"/>
            </a:xfrm>
            <a:custGeom>
              <a:avLst/>
              <a:gdLst>
                <a:gd name="connsiteX0" fmla="*/ 187128 w 291958"/>
                <a:gd name="connsiteY0" fmla="*/ 83621 h 84045"/>
                <a:gd name="connsiteX1" fmla="*/ -646 w 291958"/>
                <a:gd name="connsiteY1" fmla="*/ -424 h 84045"/>
                <a:gd name="connsiteX2" fmla="*/ 122493 w 291958"/>
                <a:gd name="connsiteY2" fmla="*/ 25181 h 84045"/>
                <a:gd name="connsiteX3" fmla="*/ 291313 w 291958"/>
                <a:gd name="connsiteY3" fmla="*/ 60293 h 84045"/>
                <a:gd name="connsiteX4" fmla="*/ 187128 w 291958"/>
                <a:gd name="connsiteY4" fmla="*/ 83621 h 840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958" h="84045">
                  <a:moveTo>
                    <a:pt x="187128" y="83621"/>
                  </a:moveTo>
                  <a:cubicBezTo>
                    <a:pt x="108310" y="73856"/>
                    <a:pt x="48362" y="36072"/>
                    <a:pt x="-646" y="-424"/>
                  </a:cubicBezTo>
                  <a:cubicBezTo>
                    <a:pt x="39450" y="9187"/>
                    <a:pt x="80850" y="17325"/>
                    <a:pt x="122493" y="25181"/>
                  </a:cubicBezTo>
                  <a:lnTo>
                    <a:pt x="291313" y="60293"/>
                  </a:lnTo>
                  <a:cubicBezTo>
                    <a:pt x="248340" y="55671"/>
                    <a:pt x="214176" y="65624"/>
                    <a:pt x="187128" y="83621"/>
                  </a:cubicBezTo>
                  <a:close/>
                </a:path>
              </a:pathLst>
            </a:custGeom>
            <a:solidFill>
              <a:srgbClr val="F8A817"/>
            </a:solidFill>
            <a:ln w="488" cap="flat">
              <a:noFill/>
              <a:prstDash val="solid"/>
              <a:miter/>
            </a:ln>
          </p:spPr>
          <p:txBody>
            <a:bodyPr rtlCol="1"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he-IL" sz="1800" b="0" i="0" u="none" strike="noStrike" kern="1200" cap="none" spc="0" normalizeH="0" baseline="0" noProof="0" dirty="0">
                <a:ln>
                  <a:noFill/>
                </a:ln>
                <a:solidFill>
                  <a:srgbClr val="180742"/>
                </a:solidFill>
                <a:effectLst/>
                <a:uLnTx/>
                <a:uFillTx/>
                <a:latin typeface="Effra Light"/>
                <a:ea typeface="+mn-ea"/>
                <a:cs typeface="Arial" panose="020B0604020202020204" pitchFamily="34" charset="0"/>
              </a:endParaRPr>
            </a:p>
          </p:txBody>
        </p:sp>
      </p:grpSp>
      <p:sp>
        <p:nvSpPr>
          <p:cNvPr id="12" name="Rectangle 11">
            <a:extLst>
              <a:ext uri="{FF2B5EF4-FFF2-40B4-BE49-F238E27FC236}">
                <a16:creationId xmlns:a16="http://schemas.microsoft.com/office/drawing/2014/main" id="{B57C209B-A977-4BB2-8748-029933636DCB}"/>
              </a:ext>
            </a:extLst>
          </p:cNvPr>
          <p:cNvSpPr/>
          <p:nvPr userDrawn="1"/>
        </p:nvSpPr>
        <p:spPr>
          <a:xfrm>
            <a:off x="-78338" y="6680200"/>
            <a:ext cx="2688187" cy="177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he-IL" sz="1800" b="0" i="0" u="none" strike="noStrike" kern="1200" cap="none" spc="0" normalizeH="0" baseline="0" noProof="0" dirty="0">
              <a:ln>
                <a:noFill/>
              </a:ln>
              <a:solidFill>
                <a:srgbClr val="180742"/>
              </a:solidFill>
              <a:effectLst/>
              <a:uLnTx/>
              <a:uFillTx/>
              <a:latin typeface="Effra Light"/>
              <a:ea typeface="+mn-ea"/>
              <a:cs typeface="Arial" panose="020B0604020202020204" pitchFamily="34" charset="0"/>
            </a:endParaRPr>
          </a:p>
        </p:txBody>
      </p:sp>
      <p:sp>
        <p:nvSpPr>
          <p:cNvPr id="13" name="Rectangle 12">
            <a:extLst>
              <a:ext uri="{FF2B5EF4-FFF2-40B4-BE49-F238E27FC236}">
                <a16:creationId xmlns:a16="http://schemas.microsoft.com/office/drawing/2014/main" id="{E5D747A2-591B-4AB0-B62B-7953107BDCFD}"/>
              </a:ext>
            </a:extLst>
          </p:cNvPr>
          <p:cNvSpPr/>
          <p:nvPr userDrawn="1"/>
        </p:nvSpPr>
        <p:spPr>
          <a:xfrm rot="16200000">
            <a:off x="-3501418" y="3206238"/>
            <a:ext cx="7133662" cy="1698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he-IL" sz="1800" b="0" i="0" u="none" strike="noStrike" kern="1200" cap="none" spc="0" normalizeH="0" baseline="0" noProof="0" dirty="0">
              <a:ln>
                <a:noFill/>
              </a:ln>
              <a:solidFill>
                <a:srgbClr val="180742"/>
              </a:solidFill>
              <a:effectLst/>
              <a:uLnTx/>
              <a:uFillTx/>
              <a:latin typeface="Effra Light"/>
              <a:ea typeface="+mn-ea"/>
              <a:cs typeface="Arial" panose="020B0604020202020204" pitchFamily="34" charset="0"/>
            </a:endParaRPr>
          </a:p>
        </p:txBody>
      </p:sp>
      <p:sp>
        <p:nvSpPr>
          <p:cNvPr id="14" name="Rectangle 13">
            <a:extLst>
              <a:ext uri="{FF2B5EF4-FFF2-40B4-BE49-F238E27FC236}">
                <a16:creationId xmlns:a16="http://schemas.microsoft.com/office/drawing/2014/main" id="{3D00709F-C521-4AC5-BD20-91092EBCC8E2}"/>
              </a:ext>
            </a:extLst>
          </p:cNvPr>
          <p:cNvSpPr/>
          <p:nvPr userDrawn="1"/>
        </p:nvSpPr>
        <p:spPr>
          <a:xfrm>
            <a:off x="-54192" y="-22516"/>
            <a:ext cx="10284042" cy="1698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he-IL" sz="1800" b="0" i="0" u="none" strike="noStrike" kern="1200" cap="none" spc="0" normalizeH="0" baseline="0" noProof="0" dirty="0">
              <a:ln>
                <a:noFill/>
              </a:ln>
              <a:solidFill>
                <a:srgbClr val="180742"/>
              </a:solidFill>
              <a:effectLst/>
              <a:uLnTx/>
              <a:uFillTx/>
              <a:latin typeface="Effra Light"/>
              <a:ea typeface="+mn-ea"/>
              <a:cs typeface="Arial" panose="020B0604020202020204" pitchFamily="34" charset="0"/>
            </a:endParaRPr>
          </a:p>
        </p:txBody>
      </p:sp>
      <p:sp>
        <p:nvSpPr>
          <p:cNvPr id="23" name="Text Placeholder 22">
            <a:extLst>
              <a:ext uri="{FF2B5EF4-FFF2-40B4-BE49-F238E27FC236}">
                <a16:creationId xmlns:a16="http://schemas.microsoft.com/office/drawing/2014/main" id="{C914F3A3-0753-4989-9B16-2E2BB289329E}"/>
              </a:ext>
            </a:extLst>
          </p:cNvPr>
          <p:cNvSpPr>
            <a:spLocks noGrp="1"/>
          </p:cNvSpPr>
          <p:nvPr>
            <p:ph type="body" sz="quarter" idx="10" hasCustomPrompt="1"/>
          </p:nvPr>
        </p:nvSpPr>
        <p:spPr>
          <a:xfrm>
            <a:off x="5152571" y="2124231"/>
            <a:ext cx="6485418" cy="2403475"/>
          </a:xfrm>
        </p:spPr>
        <p:txBody>
          <a:bodyPr>
            <a:noAutofit/>
          </a:bodyPr>
          <a:lstStyle>
            <a:lvl1pPr marL="0" indent="0" algn="r" rtl="1">
              <a:buNone/>
              <a:defRPr lang="en-US" sz="9600" kern="1200" smtClean="0">
                <a:solidFill>
                  <a:srgbClr val="180742"/>
                </a:solidFill>
                <a:latin typeface="Arial" panose="020B0604020202020204" pitchFamily="34" charset="0"/>
                <a:ea typeface="+mn-ea"/>
                <a:cs typeface="Arial" panose="020B0604020202020204" pitchFamily="34" charset="0"/>
              </a:defRPr>
            </a:lvl1pPr>
            <a:lvl2pPr>
              <a:defRPr lang="en-US" sz="9600" kern="1200" smtClean="0">
                <a:solidFill>
                  <a:srgbClr val="4C3F6C"/>
                </a:solidFill>
                <a:latin typeface="Fb Jabutinski Con Bold" panose="00000500000000000000" pitchFamily="50" charset="-79"/>
                <a:ea typeface="+mn-ea"/>
                <a:cs typeface="Fb Jabutinski Con Bold" panose="00000500000000000000" pitchFamily="50" charset="-79"/>
              </a:defRPr>
            </a:lvl2pPr>
            <a:lvl3pPr>
              <a:defRPr lang="en-US" sz="9600" kern="1200" smtClean="0">
                <a:solidFill>
                  <a:srgbClr val="4C3F6C"/>
                </a:solidFill>
                <a:latin typeface="Fb Jabutinski Con Bold" panose="00000500000000000000" pitchFamily="50" charset="-79"/>
                <a:ea typeface="+mn-ea"/>
                <a:cs typeface="Fb Jabutinski Con Bold" panose="00000500000000000000" pitchFamily="50" charset="-79"/>
              </a:defRPr>
            </a:lvl3pPr>
            <a:lvl4pPr>
              <a:defRPr lang="en-US" sz="9600" kern="1200" smtClean="0">
                <a:solidFill>
                  <a:srgbClr val="4C3F6C"/>
                </a:solidFill>
                <a:latin typeface="Fb Jabutinski Con Bold" panose="00000500000000000000" pitchFamily="50" charset="-79"/>
                <a:ea typeface="+mn-ea"/>
                <a:cs typeface="Fb Jabutinski Con Bold" panose="00000500000000000000" pitchFamily="50" charset="-79"/>
              </a:defRPr>
            </a:lvl4pPr>
            <a:lvl5pPr>
              <a:defRPr lang="he-IL" sz="9600" kern="1200">
                <a:solidFill>
                  <a:srgbClr val="4C3F6C"/>
                </a:solidFill>
                <a:latin typeface="Fb Jabutinski Con Bold" panose="00000500000000000000" pitchFamily="50" charset="-79"/>
                <a:ea typeface="+mn-ea"/>
                <a:cs typeface="Fb Jabutinski Con Bold" panose="00000500000000000000" pitchFamily="50" charset="-79"/>
              </a:defRPr>
            </a:lvl5pPr>
          </a:lstStyle>
          <a:p>
            <a:pPr lvl="0"/>
            <a:r>
              <a:rPr lang="he-IL" dirty="0"/>
              <a:t>כותרת </a:t>
            </a:r>
          </a:p>
        </p:txBody>
      </p:sp>
      <p:sp>
        <p:nvSpPr>
          <p:cNvPr id="24" name="Slide Number Placeholder 5">
            <a:extLst>
              <a:ext uri="{FF2B5EF4-FFF2-40B4-BE49-F238E27FC236}">
                <a16:creationId xmlns:a16="http://schemas.microsoft.com/office/drawing/2014/main" id="{8CF41DD4-3146-4322-B855-3BC114BC70AF}"/>
              </a:ext>
            </a:extLst>
          </p:cNvPr>
          <p:cNvSpPr>
            <a:spLocks noGrp="1"/>
          </p:cNvSpPr>
          <p:nvPr>
            <p:ph type="sldNum" sz="quarter" idx="12"/>
          </p:nvPr>
        </p:nvSpPr>
        <p:spPr>
          <a:xfrm>
            <a:off x="11284573" y="6102450"/>
            <a:ext cx="522852" cy="365125"/>
          </a:xfrm>
        </p:spPr>
        <p:txBody>
          <a:bodyPr/>
          <a:lstStyle>
            <a:lvl1pPr algn="ctr">
              <a:defRPr lang="he-IL" sz="2400" kern="1200" smtClean="0">
                <a:solidFill>
                  <a:srgbClr val="180742"/>
                </a:solidFill>
                <a:latin typeface="Arial" panose="020B0604020202020204" pitchFamily="34" charset="0"/>
                <a:ea typeface="+mn-ea"/>
                <a:cs typeface="Arial" panose="020B0604020202020204" pitchFamily="34" charset="0"/>
              </a:defRPr>
            </a:lvl1pPr>
          </a:lstStyle>
          <a:p>
            <a:pPr>
              <a:defRPr/>
            </a:pPr>
            <a:fld id="{57FEA30E-7E37-483E-B2FA-D24B6D6CA64C}" type="slidenum">
              <a:rPr lang="en-IL" smtClean="0"/>
              <a:pPr>
                <a:defRPr/>
              </a:pPr>
              <a:t>‹#›</a:t>
            </a:fld>
            <a:endParaRPr lang="en-IL" dirty="0"/>
          </a:p>
        </p:txBody>
      </p:sp>
      <p:cxnSp>
        <p:nvCxnSpPr>
          <p:cNvPr id="25" name="Straight Connector 24">
            <a:extLst>
              <a:ext uri="{FF2B5EF4-FFF2-40B4-BE49-F238E27FC236}">
                <a16:creationId xmlns:a16="http://schemas.microsoft.com/office/drawing/2014/main" id="{6FA487AE-4956-4EAB-B141-9D18E55D009F}"/>
              </a:ext>
            </a:extLst>
          </p:cNvPr>
          <p:cNvCxnSpPr>
            <a:cxnSpLocks/>
          </p:cNvCxnSpPr>
          <p:nvPr userDrawn="1"/>
        </p:nvCxnSpPr>
        <p:spPr>
          <a:xfrm>
            <a:off x="11271522" y="6063116"/>
            <a:ext cx="504716" cy="0"/>
          </a:xfrm>
          <a:prstGeom prst="line">
            <a:avLst/>
          </a:prstGeom>
          <a:ln w="79375">
            <a:solidFill>
              <a:srgbClr val="18074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703207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pic>
        <p:nvPicPr>
          <p:cNvPr id="8" name="Picture 7" descr="Chart, pie chart&#10;&#10;Description automatically generated">
            <a:extLst>
              <a:ext uri="{FF2B5EF4-FFF2-40B4-BE49-F238E27FC236}">
                <a16:creationId xmlns:a16="http://schemas.microsoft.com/office/drawing/2014/main" id="{7BE6B016-4FD2-4E28-BB53-41D314DFDD7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3331" b="19317"/>
          <a:stretch/>
        </p:blipFill>
        <p:spPr>
          <a:xfrm>
            <a:off x="166914" y="185057"/>
            <a:ext cx="11862772" cy="6487886"/>
          </a:xfrm>
          <a:prstGeom prst="rect">
            <a:avLst/>
          </a:prstGeom>
        </p:spPr>
      </p:pic>
      <p:pic>
        <p:nvPicPr>
          <p:cNvPr id="13" name="Graphic 12">
            <a:extLst>
              <a:ext uri="{FF2B5EF4-FFF2-40B4-BE49-F238E27FC236}">
                <a16:creationId xmlns:a16="http://schemas.microsoft.com/office/drawing/2014/main" id="{9D14866C-BFDD-45AA-9A0C-B57B0FD879BE}"/>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0823" y="6165325"/>
            <a:ext cx="913106" cy="249029"/>
          </a:xfrm>
          <a:prstGeom prst="rect">
            <a:avLst/>
          </a:prstGeom>
        </p:spPr>
      </p:pic>
      <p:sp>
        <p:nvSpPr>
          <p:cNvPr id="14" name="Footer Placeholder 4">
            <a:extLst>
              <a:ext uri="{FF2B5EF4-FFF2-40B4-BE49-F238E27FC236}">
                <a16:creationId xmlns:a16="http://schemas.microsoft.com/office/drawing/2014/main" id="{7B43E1AE-2AD5-4F4A-9A29-4571C6FB2AE5}"/>
              </a:ext>
            </a:extLst>
          </p:cNvPr>
          <p:cNvSpPr>
            <a:spLocks noGrp="1"/>
          </p:cNvSpPr>
          <p:nvPr>
            <p:ph type="ftr" sz="quarter" idx="11"/>
          </p:nvPr>
        </p:nvSpPr>
        <p:spPr>
          <a:xfrm>
            <a:off x="2880360" y="6045637"/>
            <a:ext cx="8337178" cy="365125"/>
          </a:xfrm>
        </p:spPr>
        <p:txBody>
          <a:bodyPr/>
          <a:lstStyle>
            <a:lvl1pPr>
              <a:defRPr lang="he-IL" sz="1400" kern="1200">
                <a:solidFill>
                  <a:schemeClr val="bg1"/>
                </a:solidFill>
                <a:latin typeface="Arial" panose="020B0604020202020204" pitchFamily="34" charset="0"/>
                <a:ea typeface="+mn-ea"/>
                <a:cs typeface="Arial" panose="020B0604020202020204" pitchFamily="34" charset="0"/>
              </a:defRPr>
            </a:lvl1pPr>
          </a:lstStyle>
          <a:p>
            <a:pPr algn="r">
              <a:defRPr/>
            </a:pPr>
            <a:r>
              <a:rPr lang="he-IL" dirty="0">
                <a:solidFill>
                  <a:prstClr val="white"/>
                </a:solidFill>
              </a:rPr>
              <a:t>פרזנטציית בוגרי קורס רוקחים עולם</a:t>
            </a:r>
          </a:p>
        </p:txBody>
      </p:sp>
      <p:sp>
        <p:nvSpPr>
          <p:cNvPr id="15" name="Slide Number Placeholder 5">
            <a:extLst>
              <a:ext uri="{FF2B5EF4-FFF2-40B4-BE49-F238E27FC236}">
                <a16:creationId xmlns:a16="http://schemas.microsoft.com/office/drawing/2014/main" id="{DDB6290A-E126-4349-A907-13355F8B693D}"/>
              </a:ext>
            </a:extLst>
          </p:cNvPr>
          <p:cNvSpPr>
            <a:spLocks noGrp="1"/>
          </p:cNvSpPr>
          <p:nvPr>
            <p:ph type="sldNum" sz="quarter" idx="12"/>
          </p:nvPr>
        </p:nvSpPr>
        <p:spPr>
          <a:xfrm>
            <a:off x="11271522" y="6107276"/>
            <a:ext cx="522852" cy="365125"/>
          </a:xfrm>
        </p:spPr>
        <p:txBody>
          <a:bodyPr/>
          <a:lstStyle>
            <a:lvl1pPr algn="ctr">
              <a:defRPr lang="he-IL" sz="2400" kern="1200" smtClean="0">
                <a:solidFill>
                  <a:schemeClr val="bg1"/>
                </a:solidFill>
                <a:latin typeface="Arial" panose="020B0604020202020204" pitchFamily="34" charset="0"/>
                <a:ea typeface="+mn-ea"/>
                <a:cs typeface="Arial" panose="020B0604020202020204" pitchFamily="34" charset="0"/>
              </a:defRPr>
            </a:lvl1pPr>
          </a:lstStyle>
          <a:p>
            <a:pPr>
              <a:defRPr/>
            </a:pPr>
            <a:fld id="{57FEA30E-7E37-483E-B2FA-D24B6D6CA64C}" type="slidenum">
              <a:rPr lang="en-IL" smtClean="0">
                <a:solidFill>
                  <a:prstClr val="white"/>
                </a:solidFill>
              </a:rPr>
              <a:pPr>
                <a:defRPr/>
              </a:pPr>
              <a:t>‹#›</a:t>
            </a:fld>
            <a:endParaRPr lang="en-IL" dirty="0">
              <a:solidFill>
                <a:prstClr val="white"/>
              </a:solidFill>
            </a:endParaRPr>
          </a:p>
        </p:txBody>
      </p:sp>
      <p:cxnSp>
        <p:nvCxnSpPr>
          <p:cNvPr id="16" name="Straight Connector 15">
            <a:extLst>
              <a:ext uri="{FF2B5EF4-FFF2-40B4-BE49-F238E27FC236}">
                <a16:creationId xmlns:a16="http://schemas.microsoft.com/office/drawing/2014/main" id="{693A759D-EF26-4AD4-BA09-315B9B77A35D}"/>
              </a:ext>
            </a:extLst>
          </p:cNvPr>
          <p:cNvCxnSpPr>
            <a:cxnSpLocks/>
          </p:cNvCxnSpPr>
          <p:nvPr userDrawn="1"/>
        </p:nvCxnSpPr>
        <p:spPr>
          <a:xfrm>
            <a:off x="426445" y="6063116"/>
            <a:ext cx="1070264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414D8C60-9431-4766-8926-F95585D80BD0}"/>
              </a:ext>
            </a:extLst>
          </p:cNvPr>
          <p:cNvCxnSpPr>
            <a:cxnSpLocks/>
          </p:cNvCxnSpPr>
          <p:nvPr userDrawn="1"/>
        </p:nvCxnSpPr>
        <p:spPr>
          <a:xfrm>
            <a:off x="11271522" y="6063116"/>
            <a:ext cx="504716" cy="0"/>
          </a:xfrm>
          <a:prstGeom prst="line">
            <a:avLst/>
          </a:prstGeom>
          <a:ln w="7937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8455444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pic>
        <p:nvPicPr>
          <p:cNvPr id="10" name="Picture 9" descr="Chart&#10;&#10;Description automatically generated with medium confidence">
            <a:extLst>
              <a:ext uri="{FF2B5EF4-FFF2-40B4-BE49-F238E27FC236}">
                <a16:creationId xmlns:a16="http://schemas.microsoft.com/office/drawing/2014/main" id="{3B9D782C-D61E-41E4-B44A-CE13D25B99D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b="22589"/>
          <a:stretch/>
        </p:blipFill>
        <p:spPr>
          <a:xfrm>
            <a:off x="172996" y="185057"/>
            <a:ext cx="11850413" cy="6487886"/>
          </a:xfrm>
          <a:prstGeom prst="rect">
            <a:avLst/>
          </a:prstGeom>
        </p:spPr>
      </p:pic>
      <p:pic>
        <p:nvPicPr>
          <p:cNvPr id="15" name="Graphic 14">
            <a:extLst>
              <a:ext uri="{FF2B5EF4-FFF2-40B4-BE49-F238E27FC236}">
                <a16:creationId xmlns:a16="http://schemas.microsoft.com/office/drawing/2014/main" id="{CC5356EE-FAB8-411B-8CBE-B83159295B8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0823" y="6165325"/>
            <a:ext cx="913106" cy="249029"/>
          </a:xfrm>
          <a:prstGeom prst="rect">
            <a:avLst/>
          </a:prstGeom>
        </p:spPr>
      </p:pic>
      <p:sp>
        <p:nvSpPr>
          <p:cNvPr id="16" name="Footer Placeholder 4">
            <a:extLst>
              <a:ext uri="{FF2B5EF4-FFF2-40B4-BE49-F238E27FC236}">
                <a16:creationId xmlns:a16="http://schemas.microsoft.com/office/drawing/2014/main" id="{B9C940E0-4D7F-48C2-B91D-A7EDA17DF8DE}"/>
              </a:ext>
            </a:extLst>
          </p:cNvPr>
          <p:cNvSpPr>
            <a:spLocks noGrp="1"/>
          </p:cNvSpPr>
          <p:nvPr>
            <p:ph type="ftr" sz="quarter" idx="11"/>
          </p:nvPr>
        </p:nvSpPr>
        <p:spPr>
          <a:xfrm>
            <a:off x="2880360" y="6045637"/>
            <a:ext cx="8337178" cy="365125"/>
          </a:xfrm>
        </p:spPr>
        <p:txBody>
          <a:bodyPr/>
          <a:lstStyle>
            <a:lvl1pPr>
              <a:defRPr lang="he-IL" sz="1400" kern="1200">
                <a:solidFill>
                  <a:schemeClr val="bg1"/>
                </a:solidFill>
                <a:latin typeface="Arial" panose="020B0604020202020204" pitchFamily="34" charset="0"/>
                <a:ea typeface="+mn-ea"/>
                <a:cs typeface="Arial" panose="020B0604020202020204" pitchFamily="34" charset="0"/>
              </a:defRPr>
            </a:lvl1pPr>
          </a:lstStyle>
          <a:p>
            <a:pPr algn="r">
              <a:defRPr/>
            </a:pPr>
            <a:r>
              <a:rPr lang="he-IL" dirty="0">
                <a:solidFill>
                  <a:prstClr val="white"/>
                </a:solidFill>
              </a:rPr>
              <a:t>פרזנטציית בוגרי קורס רוקחים עולם</a:t>
            </a:r>
          </a:p>
        </p:txBody>
      </p:sp>
      <p:sp>
        <p:nvSpPr>
          <p:cNvPr id="17" name="Slide Number Placeholder 5">
            <a:extLst>
              <a:ext uri="{FF2B5EF4-FFF2-40B4-BE49-F238E27FC236}">
                <a16:creationId xmlns:a16="http://schemas.microsoft.com/office/drawing/2014/main" id="{D827B7D7-26A1-41BF-8519-ECB5D9D72176}"/>
              </a:ext>
            </a:extLst>
          </p:cNvPr>
          <p:cNvSpPr>
            <a:spLocks noGrp="1"/>
          </p:cNvSpPr>
          <p:nvPr>
            <p:ph type="sldNum" sz="quarter" idx="12"/>
          </p:nvPr>
        </p:nvSpPr>
        <p:spPr>
          <a:xfrm>
            <a:off x="11271522" y="6107276"/>
            <a:ext cx="522852" cy="365125"/>
          </a:xfrm>
        </p:spPr>
        <p:txBody>
          <a:bodyPr/>
          <a:lstStyle>
            <a:lvl1pPr algn="ctr">
              <a:defRPr lang="he-IL" sz="2400" kern="1200" smtClean="0">
                <a:solidFill>
                  <a:schemeClr val="bg1"/>
                </a:solidFill>
                <a:latin typeface="Arial" panose="020B0604020202020204" pitchFamily="34" charset="0"/>
                <a:ea typeface="+mn-ea"/>
                <a:cs typeface="Arial" panose="020B0604020202020204" pitchFamily="34" charset="0"/>
              </a:defRPr>
            </a:lvl1pPr>
          </a:lstStyle>
          <a:p>
            <a:pPr>
              <a:defRPr/>
            </a:pPr>
            <a:fld id="{57FEA30E-7E37-483E-B2FA-D24B6D6CA64C}" type="slidenum">
              <a:rPr lang="en-IL" smtClean="0">
                <a:solidFill>
                  <a:prstClr val="white"/>
                </a:solidFill>
              </a:rPr>
              <a:pPr>
                <a:defRPr/>
              </a:pPr>
              <a:t>‹#›</a:t>
            </a:fld>
            <a:endParaRPr lang="en-IL" dirty="0">
              <a:solidFill>
                <a:prstClr val="white"/>
              </a:solidFill>
            </a:endParaRPr>
          </a:p>
        </p:txBody>
      </p:sp>
      <p:cxnSp>
        <p:nvCxnSpPr>
          <p:cNvPr id="18" name="Straight Connector 17">
            <a:extLst>
              <a:ext uri="{FF2B5EF4-FFF2-40B4-BE49-F238E27FC236}">
                <a16:creationId xmlns:a16="http://schemas.microsoft.com/office/drawing/2014/main" id="{2BCCB226-1ED4-453F-8DAE-4E8DE84E6301}"/>
              </a:ext>
            </a:extLst>
          </p:cNvPr>
          <p:cNvCxnSpPr>
            <a:cxnSpLocks/>
          </p:cNvCxnSpPr>
          <p:nvPr userDrawn="1"/>
        </p:nvCxnSpPr>
        <p:spPr>
          <a:xfrm>
            <a:off x="426445" y="6063116"/>
            <a:ext cx="1070264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F66138FB-6008-410F-AB6F-3071805A23CF}"/>
              </a:ext>
            </a:extLst>
          </p:cNvPr>
          <p:cNvCxnSpPr>
            <a:cxnSpLocks/>
          </p:cNvCxnSpPr>
          <p:nvPr userDrawn="1"/>
        </p:nvCxnSpPr>
        <p:spPr>
          <a:xfrm>
            <a:off x="11271522" y="6063116"/>
            <a:ext cx="504716" cy="0"/>
          </a:xfrm>
          <a:prstGeom prst="line">
            <a:avLst/>
          </a:prstGeom>
          <a:ln w="7937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3489199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pic>
        <p:nvPicPr>
          <p:cNvPr id="8" name="Picture 7" descr="Chart, pie chart&#10;&#10;Description automatically generated">
            <a:extLst>
              <a:ext uri="{FF2B5EF4-FFF2-40B4-BE49-F238E27FC236}">
                <a16:creationId xmlns:a16="http://schemas.microsoft.com/office/drawing/2014/main" id="{3C4703F3-FD09-4933-A632-F7C47E93FEB7}"/>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363" t="11807" r="5841" b="16386"/>
          <a:stretch/>
        </p:blipFill>
        <p:spPr>
          <a:xfrm>
            <a:off x="166914" y="185057"/>
            <a:ext cx="11858172" cy="6487886"/>
          </a:xfrm>
          <a:prstGeom prst="rect">
            <a:avLst/>
          </a:prstGeom>
        </p:spPr>
      </p:pic>
      <p:pic>
        <p:nvPicPr>
          <p:cNvPr id="15" name="Graphic 14">
            <a:extLst>
              <a:ext uri="{FF2B5EF4-FFF2-40B4-BE49-F238E27FC236}">
                <a16:creationId xmlns:a16="http://schemas.microsoft.com/office/drawing/2014/main" id="{CC5356EE-FAB8-411B-8CBE-B83159295B8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0823" y="6165325"/>
            <a:ext cx="913106" cy="249029"/>
          </a:xfrm>
          <a:prstGeom prst="rect">
            <a:avLst/>
          </a:prstGeom>
        </p:spPr>
      </p:pic>
      <p:sp>
        <p:nvSpPr>
          <p:cNvPr id="16" name="Footer Placeholder 4">
            <a:extLst>
              <a:ext uri="{FF2B5EF4-FFF2-40B4-BE49-F238E27FC236}">
                <a16:creationId xmlns:a16="http://schemas.microsoft.com/office/drawing/2014/main" id="{B9C940E0-4D7F-48C2-B91D-A7EDA17DF8DE}"/>
              </a:ext>
            </a:extLst>
          </p:cNvPr>
          <p:cNvSpPr>
            <a:spLocks noGrp="1"/>
          </p:cNvSpPr>
          <p:nvPr>
            <p:ph type="ftr" sz="quarter" idx="11"/>
          </p:nvPr>
        </p:nvSpPr>
        <p:spPr>
          <a:xfrm>
            <a:off x="2880360" y="6045637"/>
            <a:ext cx="8337178" cy="365125"/>
          </a:xfrm>
        </p:spPr>
        <p:txBody>
          <a:bodyPr/>
          <a:lstStyle>
            <a:lvl1pPr>
              <a:defRPr lang="he-IL" sz="1400" kern="1200">
                <a:solidFill>
                  <a:schemeClr val="bg1"/>
                </a:solidFill>
                <a:latin typeface="Arial" panose="020B0604020202020204" pitchFamily="34" charset="0"/>
                <a:ea typeface="+mn-ea"/>
                <a:cs typeface="Arial" panose="020B0604020202020204" pitchFamily="34" charset="0"/>
              </a:defRPr>
            </a:lvl1pPr>
          </a:lstStyle>
          <a:p>
            <a:pPr algn="r">
              <a:defRPr/>
            </a:pPr>
            <a:r>
              <a:rPr lang="he-IL" dirty="0">
                <a:solidFill>
                  <a:prstClr val="white"/>
                </a:solidFill>
              </a:rPr>
              <a:t>פרזנטציית בוגרי קורס רוקחים עולם</a:t>
            </a:r>
          </a:p>
        </p:txBody>
      </p:sp>
      <p:sp>
        <p:nvSpPr>
          <p:cNvPr id="17" name="Slide Number Placeholder 5">
            <a:extLst>
              <a:ext uri="{FF2B5EF4-FFF2-40B4-BE49-F238E27FC236}">
                <a16:creationId xmlns:a16="http://schemas.microsoft.com/office/drawing/2014/main" id="{D827B7D7-26A1-41BF-8519-ECB5D9D72176}"/>
              </a:ext>
            </a:extLst>
          </p:cNvPr>
          <p:cNvSpPr>
            <a:spLocks noGrp="1"/>
          </p:cNvSpPr>
          <p:nvPr>
            <p:ph type="sldNum" sz="quarter" idx="12"/>
          </p:nvPr>
        </p:nvSpPr>
        <p:spPr>
          <a:xfrm>
            <a:off x="11271522" y="6107276"/>
            <a:ext cx="522852" cy="365125"/>
          </a:xfrm>
        </p:spPr>
        <p:txBody>
          <a:bodyPr/>
          <a:lstStyle>
            <a:lvl1pPr algn="ctr">
              <a:defRPr lang="he-IL" sz="2400" kern="1200" smtClean="0">
                <a:solidFill>
                  <a:schemeClr val="bg1"/>
                </a:solidFill>
                <a:latin typeface="Arial" panose="020B0604020202020204" pitchFamily="34" charset="0"/>
                <a:ea typeface="+mn-ea"/>
                <a:cs typeface="Arial" panose="020B0604020202020204" pitchFamily="34" charset="0"/>
              </a:defRPr>
            </a:lvl1pPr>
          </a:lstStyle>
          <a:p>
            <a:pPr>
              <a:defRPr/>
            </a:pPr>
            <a:fld id="{57FEA30E-7E37-483E-B2FA-D24B6D6CA64C}" type="slidenum">
              <a:rPr lang="en-IL" smtClean="0">
                <a:solidFill>
                  <a:prstClr val="white"/>
                </a:solidFill>
              </a:rPr>
              <a:pPr>
                <a:defRPr/>
              </a:pPr>
              <a:t>‹#›</a:t>
            </a:fld>
            <a:endParaRPr lang="en-IL" dirty="0">
              <a:solidFill>
                <a:prstClr val="white"/>
              </a:solidFill>
            </a:endParaRPr>
          </a:p>
        </p:txBody>
      </p:sp>
      <p:cxnSp>
        <p:nvCxnSpPr>
          <p:cNvPr id="18" name="Straight Connector 17">
            <a:extLst>
              <a:ext uri="{FF2B5EF4-FFF2-40B4-BE49-F238E27FC236}">
                <a16:creationId xmlns:a16="http://schemas.microsoft.com/office/drawing/2014/main" id="{2BCCB226-1ED4-453F-8DAE-4E8DE84E6301}"/>
              </a:ext>
            </a:extLst>
          </p:cNvPr>
          <p:cNvCxnSpPr>
            <a:cxnSpLocks/>
          </p:cNvCxnSpPr>
          <p:nvPr userDrawn="1"/>
        </p:nvCxnSpPr>
        <p:spPr>
          <a:xfrm>
            <a:off x="426445" y="6063116"/>
            <a:ext cx="1070264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F66138FB-6008-410F-AB6F-3071805A23CF}"/>
              </a:ext>
            </a:extLst>
          </p:cNvPr>
          <p:cNvCxnSpPr>
            <a:cxnSpLocks/>
          </p:cNvCxnSpPr>
          <p:nvPr userDrawn="1"/>
        </p:nvCxnSpPr>
        <p:spPr>
          <a:xfrm>
            <a:off x="11271522" y="6063116"/>
            <a:ext cx="504716" cy="0"/>
          </a:xfrm>
          <a:prstGeom prst="line">
            <a:avLst/>
          </a:prstGeom>
          <a:ln w="7937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5588185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7BA18E-BAFD-4D4B-B949-BA46B8B603AC}"/>
              </a:ext>
            </a:extLst>
          </p:cNvPr>
          <p:cNvSpPr>
            <a:spLocks noGrp="1"/>
          </p:cNvSpPr>
          <p:nvPr>
            <p:ph type="title"/>
          </p:nvPr>
        </p:nvSpPr>
        <p:spPr/>
        <p:txBody>
          <a:bodyPr/>
          <a:lstStyle/>
          <a:p>
            <a:r>
              <a:rPr lang="en-US"/>
              <a:t>Click to edit Master title style</a:t>
            </a:r>
            <a:endParaRPr lang="he-IL"/>
          </a:p>
        </p:txBody>
      </p:sp>
      <p:sp>
        <p:nvSpPr>
          <p:cNvPr id="3" name="Date Placeholder 2">
            <a:extLst>
              <a:ext uri="{FF2B5EF4-FFF2-40B4-BE49-F238E27FC236}">
                <a16:creationId xmlns:a16="http://schemas.microsoft.com/office/drawing/2014/main" id="{1C0A7C27-3184-4051-939F-79AB890FA557}"/>
              </a:ext>
            </a:extLst>
          </p:cNvPr>
          <p:cNvSpPr>
            <a:spLocks noGrp="1"/>
          </p:cNvSpPr>
          <p:nvPr>
            <p:ph type="dt" sz="half" idx="10"/>
          </p:nvPr>
        </p:nvSpPr>
        <p:spPr/>
        <p:txBody>
          <a:bodyPr/>
          <a:lstStyle>
            <a:lvl1pPr>
              <a:defRPr>
                <a:cs typeface="Arial" panose="020B0604020202020204" pitchFamily="34" charset="0"/>
              </a:defRPr>
            </a:lvl1pPr>
          </a:lstStyle>
          <a:p>
            <a:pPr>
              <a:defRPr/>
            </a:pPr>
            <a:endParaRPr lang="he-IL" dirty="0">
              <a:solidFill>
                <a:srgbClr val="180742">
                  <a:tint val="75000"/>
                </a:srgbClr>
              </a:solidFill>
            </a:endParaRPr>
          </a:p>
        </p:txBody>
      </p:sp>
      <p:sp>
        <p:nvSpPr>
          <p:cNvPr id="4" name="Footer Placeholder 3">
            <a:extLst>
              <a:ext uri="{FF2B5EF4-FFF2-40B4-BE49-F238E27FC236}">
                <a16:creationId xmlns:a16="http://schemas.microsoft.com/office/drawing/2014/main" id="{1F4D6643-C18F-4E8B-B1D7-AFBC1E8DCCF1}"/>
              </a:ext>
            </a:extLst>
          </p:cNvPr>
          <p:cNvSpPr>
            <a:spLocks noGrp="1"/>
          </p:cNvSpPr>
          <p:nvPr>
            <p:ph type="ftr" sz="quarter" idx="11"/>
          </p:nvPr>
        </p:nvSpPr>
        <p:spPr/>
        <p:txBody>
          <a:bodyPr/>
          <a:lstStyle>
            <a:lvl1pPr>
              <a:defRPr>
                <a:cs typeface="Arial" panose="020B0604020202020204" pitchFamily="34" charset="0"/>
              </a:defRPr>
            </a:lvl1pPr>
          </a:lstStyle>
          <a:p>
            <a:pPr>
              <a:defRPr/>
            </a:pPr>
            <a:r>
              <a:rPr lang="he-IL" dirty="0">
                <a:solidFill>
                  <a:srgbClr val="180742">
                    <a:tint val="75000"/>
                  </a:srgbClr>
                </a:solidFill>
              </a:rPr>
              <a:t>פרזנטציית בוגרי קורס רוקחים עולם</a:t>
            </a:r>
          </a:p>
        </p:txBody>
      </p:sp>
      <p:sp>
        <p:nvSpPr>
          <p:cNvPr id="5" name="Slide Number Placeholder 4">
            <a:extLst>
              <a:ext uri="{FF2B5EF4-FFF2-40B4-BE49-F238E27FC236}">
                <a16:creationId xmlns:a16="http://schemas.microsoft.com/office/drawing/2014/main" id="{3B2D8126-8845-466F-BAAE-D4903B264D00}"/>
              </a:ext>
            </a:extLst>
          </p:cNvPr>
          <p:cNvSpPr>
            <a:spLocks noGrp="1"/>
          </p:cNvSpPr>
          <p:nvPr>
            <p:ph type="sldNum" sz="quarter" idx="12"/>
          </p:nvPr>
        </p:nvSpPr>
        <p:spPr/>
        <p:txBody>
          <a:bodyPr/>
          <a:lstStyle>
            <a:lvl1pPr>
              <a:defRPr>
                <a:cs typeface="Arial" panose="020B0604020202020204" pitchFamily="34" charset="0"/>
              </a:defRPr>
            </a:lvl1pPr>
          </a:lstStyle>
          <a:p>
            <a:pPr>
              <a:defRPr/>
            </a:pPr>
            <a:fld id="{57FEA30E-7E37-483E-B2FA-D24B6D6CA64C}" type="slidenum">
              <a:rPr lang="he-IL" smtClean="0">
                <a:solidFill>
                  <a:srgbClr val="180742">
                    <a:tint val="75000"/>
                  </a:srgbClr>
                </a:solidFill>
              </a:rPr>
              <a:pPr>
                <a:defRPr/>
              </a:pPr>
              <a:t>‹#›</a:t>
            </a:fld>
            <a:endParaRPr lang="he-IL" dirty="0">
              <a:solidFill>
                <a:srgbClr val="180742">
                  <a:tint val="75000"/>
                </a:srgbClr>
              </a:solidFill>
            </a:endParaRPr>
          </a:p>
        </p:txBody>
      </p:sp>
    </p:spTree>
    <p:extLst>
      <p:ext uri="{BB962C8B-B14F-4D97-AF65-F5344CB8AC3E}">
        <p14:creationId xmlns:p14="http://schemas.microsoft.com/office/powerpoint/2010/main" val="374496290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B1FCAD3-7EBF-427F-BA45-85416A3E3F82}"/>
              </a:ext>
            </a:extLst>
          </p:cNvPr>
          <p:cNvSpPr>
            <a:spLocks noGrp="1"/>
          </p:cNvSpPr>
          <p:nvPr>
            <p:ph type="dt" sz="half" idx="10"/>
          </p:nvPr>
        </p:nvSpPr>
        <p:spPr/>
        <p:txBody>
          <a:bodyPr/>
          <a:lstStyle>
            <a:lvl1pPr>
              <a:defRPr>
                <a:cs typeface="Arial" panose="020B0604020202020204" pitchFamily="34" charset="0"/>
              </a:defRPr>
            </a:lvl1pPr>
          </a:lstStyle>
          <a:p>
            <a:pPr>
              <a:defRPr/>
            </a:pPr>
            <a:endParaRPr lang="he-IL" dirty="0">
              <a:solidFill>
                <a:srgbClr val="180742">
                  <a:tint val="75000"/>
                </a:srgbClr>
              </a:solidFill>
            </a:endParaRPr>
          </a:p>
        </p:txBody>
      </p:sp>
      <p:sp>
        <p:nvSpPr>
          <p:cNvPr id="3" name="Footer Placeholder 2">
            <a:extLst>
              <a:ext uri="{FF2B5EF4-FFF2-40B4-BE49-F238E27FC236}">
                <a16:creationId xmlns:a16="http://schemas.microsoft.com/office/drawing/2014/main" id="{8C99D9EE-03D6-49FA-917F-E286B480C6CF}"/>
              </a:ext>
            </a:extLst>
          </p:cNvPr>
          <p:cNvSpPr>
            <a:spLocks noGrp="1"/>
          </p:cNvSpPr>
          <p:nvPr>
            <p:ph type="ftr" sz="quarter" idx="11"/>
          </p:nvPr>
        </p:nvSpPr>
        <p:spPr/>
        <p:txBody>
          <a:bodyPr/>
          <a:lstStyle>
            <a:lvl1pPr>
              <a:defRPr>
                <a:cs typeface="Arial" panose="020B0604020202020204" pitchFamily="34" charset="0"/>
              </a:defRPr>
            </a:lvl1pPr>
          </a:lstStyle>
          <a:p>
            <a:pPr>
              <a:defRPr/>
            </a:pPr>
            <a:r>
              <a:rPr lang="he-IL" dirty="0">
                <a:solidFill>
                  <a:srgbClr val="180742">
                    <a:tint val="75000"/>
                  </a:srgbClr>
                </a:solidFill>
              </a:rPr>
              <a:t>פרזנטציית בוגרי קורס רוקחים עולם</a:t>
            </a:r>
          </a:p>
        </p:txBody>
      </p:sp>
      <p:sp>
        <p:nvSpPr>
          <p:cNvPr id="4" name="Slide Number Placeholder 3">
            <a:extLst>
              <a:ext uri="{FF2B5EF4-FFF2-40B4-BE49-F238E27FC236}">
                <a16:creationId xmlns:a16="http://schemas.microsoft.com/office/drawing/2014/main" id="{D5E53F0B-67B4-4BF4-8BBB-50E538B4780D}"/>
              </a:ext>
            </a:extLst>
          </p:cNvPr>
          <p:cNvSpPr>
            <a:spLocks noGrp="1"/>
          </p:cNvSpPr>
          <p:nvPr>
            <p:ph type="sldNum" sz="quarter" idx="12"/>
          </p:nvPr>
        </p:nvSpPr>
        <p:spPr/>
        <p:txBody>
          <a:bodyPr/>
          <a:lstStyle>
            <a:lvl1pPr>
              <a:defRPr>
                <a:cs typeface="Arial" panose="020B0604020202020204" pitchFamily="34" charset="0"/>
              </a:defRPr>
            </a:lvl1pPr>
          </a:lstStyle>
          <a:p>
            <a:pPr>
              <a:defRPr/>
            </a:pPr>
            <a:fld id="{57FEA30E-7E37-483E-B2FA-D24B6D6CA64C}" type="slidenum">
              <a:rPr lang="he-IL" smtClean="0">
                <a:solidFill>
                  <a:srgbClr val="180742">
                    <a:tint val="75000"/>
                  </a:srgbClr>
                </a:solidFill>
              </a:rPr>
              <a:pPr>
                <a:defRPr/>
              </a:pPr>
              <a:t>‹#›</a:t>
            </a:fld>
            <a:endParaRPr lang="he-IL" dirty="0">
              <a:solidFill>
                <a:srgbClr val="180742">
                  <a:tint val="75000"/>
                </a:srgbClr>
              </a:solidFill>
            </a:endParaRPr>
          </a:p>
        </p:txBody>
      </p:sp>
    </p:spTree>
    <p:extLst>
      <p:ext uri="{BB962C8B-B14F-4D97-AF65-F5344CB8AC3E}">
        <p14:creationId xmlns:p14="http://schemas.microsoft.com/office/powerpoint/2010/main" val="381766444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0AB181-9DAC-45E3-A74E-CDED7EB4BD2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he-IL"/>
          </a:p>
        </p:txBody>
      </p:sp>
      <p:sp>
        <p:nvSpPr>
          <p:cNvPr id="3" name="Content Placeholder 2">
            <a:extLst>
              <a:ext uri="{FF2B5EF4-FFF2-40B4-BE49-F238E27FC236}">
                <a16:creationId xmlns:a16="http://schemas.microsoft.com/office/drawing/2014/main" id="{7BAA4412-32FF-4686-8480-A228FCDA468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Text Placeholder 3">
            <a:extLst>
              <a:ext uri="{FF2B5EF4-FFF2-40B4-BE49-F238E27FC236}">
                <a16:creationId xmlns:a16="http://schemas.microsoft.com/office/drawing/2014/main" id="{7D1D8AA3-D9B8-4471-8BD8-40C3EEC38F6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79EC436-6823-4CEC-B8D2-6BDC388B8DCE}"/>
              </a:ext>
            </a:extLst>
          </p:cNvPr>
          <p:cNvSpPr>
            <a:spLocks noGrp="1"/>
          </p:cNvSpPr>
          <p:nvPr>
            <p:ph type="dt" sz="half" idx="10"/>
          </p:nvPr>
        </p:nvSpPr>
        <p:spPr/>
        <p:txBody>
          <a:bodyPr/>
          <a:lstStyle>
            <a:lvl1pPr>
              <a:defRPr>
                <a:cs typeface="Arial" panose="020B0604020202020204" pitchFamily="34" charset="0"/>
              </a:defRPr>
            </a:lvl1pPr>
          </a:lstStyle>
          <a:p>
            <a:pPr>
              <a:defRPr/>
            </a:pPr>
            <a:endParaRPr lang="he-IL" dirty="0">
              <a:solidFill>
                <a:srgbClr val="180742">
                  <a:tint val="75000"/>
                </a:srgbClr>
              </a:solidFill>
            </a:endParaRPr>
          </a:p>
        </p:txBody>
      </p:sp>
      <p:sp>
        <p:nvSpPr>
          <p:cNvPr id="6" name="Footer Placeholder 5">
            <a:extLst>
              <a:ext uri="{FF2B5EF4-FFF2-40B4-BE49-F238E27FC236}">
                <a16:creationId xmlns:a16="http://schemas.microsoft.com/office/drawing/2014/main" id="{58B451B3-4568-4313-9330-BB403F6089D2}"/>
              </a:ext>
            </a:extLst>
          </p:cNvPr>
          <p:cNvSpPr>
            <a:spLocks noGrp="1"/>
          </p:cNvSpPr>
          <p:nvPr>
            <p:ph type="ftr" sz="quarter" idx="11"/>
          </p:nvPr>
        </p:nvSpPr>
        <p:spPr/>
        <p:txBody>
          <a:bodyPr/>
          <a:lstStyle>
            <a:lvl1pPr>
              <a:defRPr>
                <a:cs typeface="Arial" panose="020B0604020202020204" pitchFamily="34" charset="0"/>
              </a:defRPr>
            </a:lvl1pPr>
          </a:lstStyle>
          <a:p>
            <a:pPr>
              <a:defRPr/>
            </a:pPr>
            <a:r>
              <a:rPr lang="he-IL" dirty="0">
                <a:solidFill>
                  <a:srgbClr val="180742">
                    <a:tint val="75000"/>
                  </a:srgbClr>
                </a:solidFill>
              </a:rPr>
              <a:t>פרזנטציית בוגרי קורס רוקחים עולם</a:t>
            </a:r>
          </a:p>
        </p:txBody>
      </p:sp>
      <p:sp>
        <p:nvSpPr>
          <p:cNvPr id="7" name="Slide Number Placeholder 6">
            <a:extLst>
              <a:ext uri="{FF2B5EF4-FFF2-40B4-BE49-F238E27FC236}">
                <a16:creationId xmlns:a16="http://schemas.microsoft.com/office/drawing/2014/main" id="{7CE94837-C9E7-4E61-BACF-84F4F5D380E5}"/>
              </a:ext>
            </a:extLst>
          </p:cNvPr>
          <p:cNvSpPr>
            <a:spLocks noGrp="1"/>
          </p:cNvSpPr>
          <p:nvPr>
            <p:ph type="sldNum" sz="quarter" idx="12"/>
          </p:nvPr>
        </p:nvSpPr>
        <p:spPr/>
        <p:txBody>
          <a:bodyPr/>
          <a:lstStyle>
            <a:lvl1pPr>
              <a:defRPr>
                <a:cs typeface="Arial" panose="020B0604020202020204" pitchFamily="34" charset="0"/>
              </a:defRPr>
            </a:lvl1pPr>
          </a:lstStyle>
          <a:p>
            <a:pPr>
              <a:defRPr/>
            </a:pPr>
            <a:fld id="{57FEA30E-7E37-483E-B2FA-D24B6D6CA64C}" type="slidenum">
              <a:rPr lang="he-IL" smtClean="0">
                <a:solidFill>
                  <a:srgbClr val="180742">
                    <a:tint val="75000"/>
                  </a:srgbClr>
                </a:solidFill>
              </a:rPr>
              <a:pPr>
                <a:defRPr/>
              </a:pPr>
              <a:t>‹#›</a:t>
            </a:fld>
            <a:endParaRPr lang="he-IL" dirty="0">
              <a:solidFill>
                <a:srgbClr val="180742">
                  <a:tint val="75000"/>
                </a:srgbClr>
              </a:solidFill>
            </a:endParaRPr>
          </a:p>
        </p:txBody>
      </p:sp>
    </p:spTree>
    <p:extLst>
      <p:ext uri="{BB962C8B-B14F-4D97-AF65-F5344CB8AC3E}">
        <p14:creationId xmlns:p14="http://schemas.microsoft.com/office/powerpoint/2010/main" val="190329984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47B210-DB80-4076-8DC0-B9337502895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he-IL"/>
          </a:p>
        </p:txBody>
      </p:sp>
      <p:sp>
        <p:nvSpPr>
          <p:cNvPr id="3" name="Picture Placeholder 2">
            <a:extLst>
              <a:ext uri="{FF2B5EF4-FFF2-40B4-BE49-F238E27FC236}">
                <a16:creationId xmlns:a16="http://schemas.microsoft.com/office/drawing/2014/main" id="{EDFF953D-81F1-49E6-8326-B692B2EB1AE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he-IL"/>
          </a:p>
        </p:txBody>
      </p:sp>
      <p:sp>
        <p:nvSpPr>
          <p:cNvPr id="4" name="Text Placeholder 3">
            <a:extLst>
              <a:ext uri="{FF2B5EF4-FFF2-40B4-BE49-F238E27FC236}">
                <a16:creationId xmlns:a16="http://schemas.microsoft.com/office/drawing/2014/main" id="{E3A21E35-FC16-4976-A529-09B691962A4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03723CC-0AE5-41F7-B8F6-CE30080604E1}"/>
              </a:ext>
            </a:extLst>
          </p:cNvPr>
          <p:cNvSpPr>
            <a:spLocks noGrp="1"/>
          </p:cNvSpPr>
          <p:nvPr>
            <p:ph type="dt" sz="half" idx="10"/>
          </p:nvPr>
        </p:nvSpPr>
        <p:spPr/>
        <p:txBody>
          <a:bodyPr/>
          <a:lstStyle>
            <a:lvl1pPr>
              <a:defRPr>
                <a:cs typeface="Arial" panose="020B0604020202020204" pitchFamily="34" charset="0"/>
              </a:defRPr>
            </a:lvl1pPr>
          </a:lstStyle>
          <a:p>
            <a:pPr>
              <a:defRPr/>
            </a:pPr>
            <a:endParaRPr lang="he-IL" dirty="0">
              <a:solidFill>
                <a:srgbClr val="180742">
                  <a:tint val="75000"/>
                </a:srgbClr>
              </a:solidFill>
            </a:endParaRPr>
          </a:p>
        </p:txBody>
      </p:sp>
      <p:sp>
        <p:nvSpPr>
          <p:cNvPr id="6" name="Footer Placeholder 5">
            <a:extLst>
              <a:ext uri="{FF2B5EF4-FFF2-40B4-BE49-F238E27FC236}">
                <a16:creationId xmlns:a16="http://schemas.microsoft.com/office/drawing/2014/main" id="{AE43A488-C603-4B80-8099-A1932A090DF5}"/>
              </a:ext>
            </a:extLst>
          </p:cNvPr>
          <p:cNvSpPr>
            <a:spLocks noGrp="1"/>
          </p:cNvSpPr>
          <p:nvPr>
            <p:ph type="ftr" sz="quarter" idx="11"/>
          </p:nvPr>
        </p:nvSpPr>
        <p:spPr/>
        <p:txBody>
          <a:bodyPr/>
          <a:lstStyle>
            <a:lvl1pPr>
              <a:defRPr>
                <a:cs typeface="Arial" panose="020B0604020202020204" pitchFamily="34" charset="0"/>
              </a:defRPr>
            </a:lvl1pPr>
          </a:lstStyle>
          <a:p>
            <a:pPr>
              <a:defRPr/>
            </a:pPr>
            <a:r>
              <a:rPr lang="he-IL" dirty="0">
                <a:solidFill>
                  <a:srgbClr val="180742">
                    <a:tint val="75000"/>
                  </a:srgbClr>
                </a:solidFill>
              </a:rPr>
              <a:t>פרזנטציית בוגרי קורס רוקחים עולם</a:t>
            </a:r>
          </a:p>
        </p:txBody>
      </p:sp>
      <p:sp>
        <p:nvSpPr>
          <p:cNvPr id="7" name="Slide Number Placeholder 6">
            <a:extLst>
              <a:ext uri="{FF2B5EF4-FFF2-40B4-BE49-F238E27FC236}">
                <a16:creationId xmlns:a16="http://schemas.microsoft.com/office/drawing/2014/main" id="{859CFCCF-D590-4C0D-9AA7-BFE739D045EF}"/>
              </a:ext>
            </a:extLst>
          </p:cNvPr>
          <p:cNvSpPr>
            <a:spLocks noGrp="1"/>
          </p:cNvSpPr>
          <p:nvPr>
            <p:ph type="sldNum" sz="quarter" idx="12"/>
          </p:nvPr>
        </p:nvSpPr>
        <p:spPr/>
        <p:txBody>
          <a:bodyPr/>
          <a:lstStyle>
            <a:lvl1pPr>
              <a:defRPr>
                <a:cs typeface="Arial" panose="020B0604020202020204" pitchFamily="34" charset="0"/>
              </a:defRPr>
            </a:lvl1pPr>
          </a:lstStyle>
          <a:p>
            <a:pPr>
              <a:defRPr/>
            </a:pPr>
            <a:fld id="{57FEA30E-7E37-483E-B2FA-D24B6D6CA64C}" type="slidenum">
              <a:rPr lang="he-IL" smtClean="0">
                <a:solidFill>
                  <a:srgbClr val="180742">
                    <a:tint val="75000"/>
                  </a:srgbClr>
                </a:solidFill>
              </a:rPr>
              <a:pPr>
                <a:defRPr/>
              </a:pPr>
              <a:t>‹#›</a:t>
            </a:fld>
            <a:endParaRPr lang="he-IL" dirty="0">
              <a:solidFill>
                <a:srgbClr val="180742">
                  <a:tint val="75000"/>
                </a:srgbClr>
              </a:solidFill>
            </a:endParaRPr>
          </a:p>
        </p:txBody>
      </p:sp>
    </p:spTree>
    <p:extLst>
      <p:ext uri="{BB962C8B-B14F-4D97-AF65-F5344CB8AC3E}">
        <p14:creationId xmlns:p14="http://schemas.microsoft.com/office/powerpoint/2010/main" val="150032621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55C5E5-9D92-4B7A-BA61-F0FB8D8283D8}"/>
              </a:ext>
            </a:extLst>
          </p:cNvPr>
          <p:cNvSpPr>
            <a:spLocks noGrp="1"/>
          </p:cNvSpPr>
          <p:nvPr>
            <p:ph type="title"/>
          </p:nvPr>
        </p:nvSpPr>
        <p:spPr/>
        <p:txBody>
          <a:bodyPr/>
          <a:lstStyle/>
          <a:p>
            <a:r>
              <a:rPr lang="en-US"/>
              <a:t>Click to edit Master title style</a:t>
            </a:r>
            <a:endParaRPr lang="he-IL"/>
          </a:p>
        </p:txBody>
      </p:sp>
      <p:sp>
        <p:nvSpPr>
          <p:cNvPr id="3" name="Vertical Text Placeholder 2">
            <a:extLst>
              <a:ext uri="{FF2B5EF4-FFF2-40B4-BE49-F238E27FC236}">
                <a16:creationId xmlns:a16="http://schemas.microsoft.com/office/drawing/2014/main" id="{86125EAD-FC80-4202-8EE1-12A8992B02F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a:extLst>
              <a:ext uri="{FF2B5EF4-FFF2-40B4-BE49-F238E27FC236}">
                <a16:creationId xmlns:a16="http://schemas.microsoft.com/office/drawing/2014/main" id="{93355AF6-D73B-40BC-8250-B1D27EA2D92E}"/>
              </a:ext>
            </a:extLst>
          </p:cNvPr>
          <p:cNvSpPr>
            <a:spLocks noGrp="1"/>
          </p:cNvSpPr>
          <p:nvPr>
            <p:ph type="dt" sz="half" idx="10"/>
          </p:nvPr>
        </p:nvSpPr>
        <p:spPr/>
        <p:txBody>
          <a:bodyPr/>
          <a:lstStyle>
            <a:lvl1pPr>
              <a:defRPr>
                <a:cs typeface="Arial" panose="020B0604020202020204" pitchFamily="34" charset="0"/>
              </a:defRPr>
            </a:lvl1pPr>
          </a:lstStyle>
          <a:p>
            <a:pPr>
              <a:defRPr/>
            </a:pPr>
            <a:endParaRPr lang="he-IL" dirty="0">
              <a:solidFill>
                <a:srgbClr val="180742">
                  <a:tint val="75000"/>
                </a:srgbClr>
              </a:solidFill>
            </a:endParaRPr>
          </a:p>
        </p:txBody>
      </p:sp>
      <p:sp>
        <p:nvSpPr>
          <p:cNvPr id="5" name="Footer Placeholder 4">
            <a:extLst>
              <a:ext uri="{FF2B5EF4-FFF2-40B4-BE49-F238E27FC236}">
                <a16:creationId xmlns:a16="http://schemas.microsoft.com/office/drawing/2014/main" id="{F7F3A157-8728-4F2C-A1F4-E26BCD019BA3}"/>
              </a:ext>
            </a:extLst>
          </p:cNvPr>
          <p:cNvSpPr>
            <a:spLocks noGrp="1"/>
          </p:cNvSpPr>
          <p:nvPr>
            <p:ph type="ftr" sz="quarter" idx="11"/>
          </p:nvPr>
        </p:nvSpPr>
        <p:spPr/>
        <p:txBody>
          <a:bodyPr/>
          <a:lstStyle>
            <a:lvl1pPr>
              <a:defRPr>
                <a:cs typeface="Arial" panose="020B0604020202020204" pitchFamily="34" charset="0"/>
              </a:defRPr>
            </a:lvl1pPr>
          </a:lstStyle>
          <a:p>
            <a:pPr>
              <a:defRPr/>
            </a:pPr>
            <a:r>
              <a:rPr lang="he-IL" dirty="0">
                <a:solidFill>
                  <a:srgbClr val="180742">
                    <a:tint val="75000"/>
                  </a:srgbClr>
                </a:solidFill>
              </a:rPr>
              <a:t>פרזנטציית בוגרי קורס רוקחים עולם</a:t>
            </a:r>
          </a:p>
        </p:txBody>
      </p:sp>
      <p:sp>
        <p:nvSpPr>
          <p:cNvPr id="6" name="Slide Number Placeholder 5">
            <a:extLst>
              <a:ext uri="{FF2B5EF4-FFF2-40B4-BE49-F238E27FC236}">
                <a16:creationId xmlns:a16="http://schemas.microsoft.com/office/drawing/2014/main" id="{A4C123EC-CB72-4987-98E2-DF07DBAE3346}"/>
              </a:ext>
            </a:extLst>
          </p:cNvPr>
          <p:cNvSpPr>
            <a:spLocks noGrp="1"/>
          </p:cNvSpPr>
          <p:nvPr>
            <p:ph type="sldNum" sz="quarter" idx="12"/>
          </p:nvPr>
        </p:nvSpPr>
        <p:spPr/>
        <p:txBody>
          <a:bodyPr/>
          <a:lstStyle>
            <a:lvl1pPr>
              <a:defRPr>
                <a:cs typeface="Arial" panose="020B0604020202020204" pitchFamily="34" charset="0"/>
              </a:defRPr>
            </a:lvl1pPr>
          </a:lstStyle>
          <a:p>
            <a:pPr>
              <a:defRPr/>
            </a:pPr>
            <a:fld id="{57FEA30E-7E37-483E-B2FA-D24B6D6CA64C}" type="slidenum">
              <a:rPr lang="he-IL" smtClean="0">
                <a:solidFill>
                  <a:srgbClr val="180742">
                    <a:tint val="75000"/>
                  </a:srgbClr>
                </a:solidFill>
              </a:rPr>
              <a:pPr>
                <a:defRPr/>
              </a:pPr>
              <a:t>‹#›</a:t>
            </a:fld>
            <a:endParaRPr lang="he-IL" dirty="0">
              <a:solidFill>
                <a:srgbClr val="180742">
                  <a:tint val="75000"/>
                </a:srgbClr>
              </a:solidFill>
            </a:endParaRPr>
          </a:p>
        </p:txBody>
      </p:sp>
    </p:spTree>
    <p:extLst>
      <p:ext uri="{BB962C8B-B14F-4D97-AF65-F5344CB8AC3E}">
        <p14:creationId xmlns:p14="http://schemas.microsoft.com/office/powerpoint/2010/main" val="278451922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01D8742-BDB4-4F35-BDD2-DBDBCFA5F2FB}"/>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he-IL"/>
          </a:p>
        </p:txBody>
      </p:sp>
      <p:sp>
        <p:nvSpPr>
          <p:cNvPr id="3" name="Vertical Text Placeholder 2">
            <a:extLst>
              <a:ext uri="{FF2B5EF4-FFF2-40B4-BE49-F238E27FC236}">
                <a16:creationId xmlns:a16="http://schemas.microsoft.com/office/drawing/2014/main" id="{2EA4EA63-38C4-4506-8D48-17216BE4BAD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a:extLst>
              <a:ext uri="{FF2B5EF4-FFF2-40B4-BE49-F238E27FC236}">
                <a16:creationId xmlns:a16="http://schemas.microsoft.com/office/drawing/2014/main" id="{06977AFD-87DF-4860-B348-687FEA1213F0}"/>
              </a:ext>
            </a:extLst>
          </p:cNvPr>
          <p:cNvSpPr>
            <a:spLocks noGrp="1"/>
          </p:cNvSpPr>
          <p:nvPr>
            <p:ph type="dt" sz="half" idx="10"/>
          </p:nvPr>
        </p:nvSpPr>
        <p:spPr/>
        <p:txBody>
          <a:bodyPr/>
          <a:lstStyle>
            <a:lvl1pPr>
              <a:defRPr>
                <a:cs typeface="Arial" panose="020B0604020202020204" pitchFamily="34" charset="0"/>
              </a:defRPr>
            </a:lvl1pPr>
          </a:lstStyle>
          <a:p>
            <a:pPr>
              <a:defRPr/>
            </a:pPr>
            <a:endParaRPr lang="he-IL" dirty="0">
              <a:solidFill>
                <a:srgbClr val="180742">
                  <a:tint val="75000"/>
                </a:srgbClr>
              </a:solidFill>
            </a:endParaRPr>
          </a:p>
        </p:txBody>
      </p:sp>
      <p:sp>
        <p:nvSpPr>
          <p:cNvPr id="5" name="Footer Placeholder 4">
            <a:extLst>
              <a:ext uri="{FF2B5EF4-FFF2-40B4-BE49-F238E27FC236}">
                <a16:creationId xmlns:a16="http://schemas.microsoft.com/office/drawing/2014/main" id="{5E9EC696-56F8-4D08-9070-B1844B8C480B}"/>
              </a:ext>
            </a:extLst>
          </p:cNvPr>
          <p:cNvSpPr>
            <a:spLocks noGrp="1"/>
          </p:cNvSpPr>
          <p:nvPr>
            <p:ph type="ftr" sz="quarter" idx="11"/>
          </p:nvPr>
        </p:nvSpPr>
        <p:spPr/>
        <p:txBody>
          <a:bodyPr/>
          <a:lstStyle>
            <a:lvl1pPr>
              <a:defRPr>
                <a:cs typeface="Arial" panose="020B0604020202020204" pitchFamily="34" charset="0"/>
              </a:defRPr>
            </a:lvl1pPr>
          </a:lstStyle>
          <a:p>
            <a:pPr>
              <a:defRPr/>
            </a:pPr>
            <a:r>
              <a:rPr lang="he-IL" dirty="0">
                <a:solidFill>
                  <a:srgbClr val="180742">
                    <a:tint val="75000"/>
                  </a:srgbClr>
                </a:solidFill>
              </a:rPr>
              <a:t>פרזנטציית בוגרי קורס רוקחים עולם</a:t>
            </a:r>
          </a:p>
        </p:txBody>
      </p:sp>
      <p:sp>
        <p:nvSpPr>
          <p:cNvPr id="6" name="Slide Number Placeholder 5">
            <a:extLst>
              <a:ext uri="{FF2B5EF4-FFF2-40B4-BE49-F238E27FC236}">
                <a16:creationId xmlns:a16="http://schemas.microsoft.com/office/drawing/2014/main" id="{E65850A3-AA35-4B4F-89C2-47BDAD01EA53}"/>
              </a:ext>
            </a:extLst>
          </p:cNvPr>
          <p:cNvSpPr>
            <a:spLocks noGrp="1"/>
          </p:cNvSpPr>
          <p:nvPr>
            <p:ph type="sldNum" sz="quarter" idx="12"/>
          </p:nvPr>
        </p:nvSpPr>
        <p:spPr/>
        <p:txBody>
          <a:bodyPr/>
          <a:lstStyle>
            <a:lvl1pPr>
              <a:defRPr>
                <a:cs typeface="Arial" panose="020B0604020202020204" pitchFamily="34" charset="0"/>
              </a:defRPr>
            </a:lvl1pPr>
          </a:lstStyle>
          <a:p>
            <a:pPr>
              <a:defRPr/>
            </a:pPr>
            <a:fld id="{57FEA30E-7E37-483E-B2FA-D24B6D6CA64C}" type="slidenum">
              <a:rPr lang="he-IL" smtClean="0">
                <a:solidFill>
                  <a:srgbClr val="180742">
                    <a:tint val="75000"/>
                  </a:srgbClr>
                </a:solidFill>
              </a:rPr>
              <a:pPr>
                <a:defRPr/>
              </a:pPr>
              <a:t>‹#›</a:t>
            </a:fld>
            <a:endParaRPr lang="he-IL" dirty="0">
              <a:solidFill>
                <a:srgbClr val="180742">
                  <a:tint val="75000"/>
                </a:srgbClr>
              </a:solidFill>
            </a:endParaRPr>
          </a:p>
        </p:txBody>
      </p:sp>
    </p:spTree>
    <p:extLst>
      <p:ext uri="{BB962C8B-B14F-4D97-AF65-F5344CB8AC3E}">
        <p14:creationId xmlns:p14="http://schemas.microsoft.com/office/powerpoint/2010/main" val="27691526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26" name="Graphic 25">
            <a:extLst>
              <a:ext uri="{FF2B5EF4-FFF2-40B4-BE49-F238E27FC236}">
                <a16:creationId xmlns:a16="http://schemas.microsoft.com/office/drawing/2014/main" id="{1FB31D27-13DB-4410-A3CD-D57446CAB0A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65895" y="169862"/>
            <a:ext cx="11873703" cy="6510338"/>
          </a:xfrm>
          <a:prstGeom prst="rect">
            <a:avLst/>
          </a:prstGeom>
        </p:spPr>
      </p:pic>
      <p:pic>
        <p:nvPicPr>
          <p:cNvPr id="9" name="Picture 8">
            <a:extLst>
              <a:ext uri="{FF2B5EF4-FFF2-40B4-BE49-F238E27FC236}">
                <a16:creationId xmlns:a16="http://schemas.microsoft.com/office/drawing/2014/main" id="{62EFCE0D-54EB-4302-8588-2BB195648C04}"/>
              </a:ext>
            </a:extLst>
          </p:cNvPr>
          <p:cNvPicPr>
            <a:picLocks noChangeAspect="1"/>
          </p:cNvPicPr>
          <p:nvPr userDrawn="1"/>
        </p:nvPicPr>
        <p:blipFill rotWithShape="1">
          <a:blip r:embed="rId4"/>
          <a:srcRect l="37299" t="6560" b="18618"/>
          <a:stretch/>
        </p:blipFill>
        <p:spPr>
          <a:xfrm>
            <a:off x="113507" y="147346"/>
            <a:ext cx="7586611" cy="6563308"/>
          </a:xfrm>
          <a:prstGeom prst="rect">
            <a:avLst/>
          </a:prstGeom>
        </p:spPr>
      </p:pic>
      <p:sp>
        <p:nvSpPr>
          <p:cNvPr id="12" name="Rectangle 11">
            <a:extLst>
              <a:ext uri="{FF2B5EF4-FFF2-40B4-BE49-F238E27FC236}">
                <a16:creationId xmlns:a16="http://schemas.microsoft.com/office/drawing/2014/main" id="{B57C209B-A977-4BB2-8748-029933636DCB}"/>
              </a:ext>
            </a:extLst>
          </p:cNvPr>
          <p:cNvSpPr/>
          <p:nvPr userDrawn="1"/>
        </p:nvSpPr>
        <p:spPr>
          <a:xfrm>
            <a:off x="-78337" y="6688138"/>
            <a:ext cx="1742848" cy="1698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dirty="0">
              <a:solidFill>
                <a:srgbClr val="180742"/>
              </a:solidFill>
              <a:cs typeface="Arial" panose="020B0604020202020204" pitchFamily="34" charset="0"/>
            </a:endParaRPr>
          </a:p>
        </p:txBody>
      </p:sp>
      <p:sp>
        <p:nvSpPr>
          <p:cNvPr id="13" name="Rectangle 12">
            <a:extLst>
              <a:ext uri="{FF2B5EF4-FFF2-40B4-BE49-F238E27FC236}">
                <a16:creationId xmlns:a16="http://schemas.microsoft.com/office/drawing/2014/main" id="{E5D747A2-591B-4AB0-B62B-7953107BDCFD}"/>
              </a:ext>
            </a:extLst>
          </p:cNvPr>
          <p:cNvSpPr/>
          <p:nvPr userDrawn="1"/>
        </p:nvSpPr>
        <p:spPr>
          <a:xfrm rot="16200000">
            <a:off x="-3501418" y="3206238"/>
            <a:ext cx="7133662" cy="1698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dirty="0">
              <a:solidFill>
                <a:srgbClr val="180742"/>
              </a:solidFill>
              <a:cs typeface="Arial" panose="020B0604020202020204" pitchFamily="34" charset="0"/>
            </a:endParaRPr>
          </a:p>
        </p:txBody>
      </p:sp>
      <p:sp>
        <p:nvSpPr>
          <p:cNvPr id="14" name="Rectangle 13">
            <a:extLst>
              <a:ext uri="{FF2B5EF4-FFF2-40B4-BE49-F238E27FC236}">
                <a16:creationId xmlns:a16="http://schemas.microsoft.com/office/drawing/2014/main" id="{3D00709F-C521-4AC5-BD20-91092EBCC8E2}"/>
              </a:ext>
            </a:extLst>
          </p:cNvPr>
          <p:cNvSpPr/>
          <p:nvPr userDrawn="1"/>
        </p:nvSpPr>
        <p:spPr>
          <a:xfrm>
            <a:off x="-54192" y="-22516"/>
            <a:ext cx="10284042" cy="1698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dirty="0">
              <a:solidFill>
                <a:srgbClr val="180742"/>
              </a:solidFill>
              <a:cs typeface="Arial" panose="020B0604020202020204" pitchFamily="34" charset="0"/>
            </a:endParaRPr>
          </a:p>
        </p:txBody>
      </p:sp>
      <p:sp>
        <p:nvSpPr>
          <p:cNvPr id="23" name="Text Placeholder 22">
            <a:extLst>
              <a:ext uri="{FF2B5EF4-FFF2-40B4-BE49-F238E27FC236}">
                <a16:creationId xmlns:a16="http://schemas.microsoft.com/office/drawing/2014/main" id="{C914F3A3-0753-4989-9B16-2E2BB289329E}"/>
              </a:ext>
            </a:extLst>
          </p:cNvPr>
          <p:cNvSpPr>
            <a:spLocks noGrp="1"/>
          </p:cNvSpPr>
          <p:nvPr>
            <p:ph type="body" sz="quarter" idx="10" hasCustomPrompt="1"/>
          </p:nvPr>
        </p:nvSpPr>
        <p:spPr>
          <a:xfrm>
            <a:off x="4729189" y="2124231"/>
            <a:ext cx="6908800" cy="2403475"/>
          </a:xfrm>
        </p:spPr>
        <p:txBody>
          <a:bodyPr>
            <a:noAutofit/>
          </a:bodyPr>
          <a:lstStyle>
            <a:lvl1pPr marL="0" indent="0" algn="r" rtl="1">
              <a:buNone/>
              <a:defRPr lang="en-US" sz="9600" kern="1200" smtClean="0">
                <a:solidFill>
                  <a:srgbClr val="180742"/>
                </a:solidFill>
                <a:latin typeface="Arial" panose="020B0604020202020204" pitchFamily="34" charset="0"/>
                <a:ea typeface="+mn-ea"/>
                <a:cs typeface="Arial" panose="020B0604020202020204" pitchFamily="34" charset="0"/>
              </a:defRPr>
            </a:lvl1pPr>
            <a:lvl2pPr>
              <a:defRPr lang="en-US" sz="9600" kern="1200" smtClean="0">
                <a:solidFill>
                  <a:srgbClr val="4C3F6C"/>
                </a:solidFill>
                <a:latin typeface="Fb Jabutinski Con Bold" panose="00000500000000000000" pitchFamily="50" charset="-79"/>
                <a:ea typeface="+mn-ea"/>
                <a:cs typeface="Fb Jabutinski Con Bold" panose="00000500000000000000" pitchFamily="50" charset="-79"/>
              </a:defRPr>
            </a:lvl2pPr>
            <a:lvl3pPr>
              <a:defRPr lang="en-US" sz="9600" kern="1200" smtClean="0">
                <a:solidFill>
                  <a:srgbClr val="4C3F6C"/>
                </a:solidFill>
                <a:latin typeface="Fb Jabutinski Con Bold" panose="00000500000000000000" pitchFamily="50" charset="-79"/>
                <a:ea typeface="+mn-ea"/>
                <a:cs typeface="Fb Jabutinski Con Bold" panose="00000500000000000000" pitchFamily="50" charset="-79"/>
              </a:defRPr>
            </a:lvl3pPr>
            <a:lvl4pPr>
              <a:defRPr lang="en-US" sz="9600" kern="1200" smtClean="0">
                <a:solidFill>
                  <a:srgbClr val="4C3F6C"/>
                </a:solidFill>
                <a:latin typeface="Fb Jabutinski Con Bold" panose="00000500000000000000" pitchFamily="50" charset="-79"/>
                <a:ea typeface="+mn-ea"/>
                <a:cs typeface="Fb Jabutinski Con Bold" panose="00000500000000000000" pitchFamily="50" charset="-79"/>
              </a:defRPr>
            </a:lvl4pPr>
            <a:lvl5pPr>
              <a:defRPr lang="he-IL" sz="9600" kern="1200">
                <a:solidFill>
                  <a:srgbClr val="4C3F6C"/>
                </a:solidFill>
                <a:latin typeface="Fb Jabutinski Con Bold" panose="00000500000000000000" pitchFamily="50" charset="-79"/>
                <a:ea typeface="+mn-ea"/>
                <a:cs typeface="Fb Jabutinski Con Bold" panose="00000500000000000000" pitchFamily="50" charset="-79"/>
              </a:defRPr>
            </a:lvl5pPr>
          </a:lstStyle>
          <a:p>
            <a:pPr lvl="0"/>
            <a:r>
              <a:rPr lang="he-IL" dirty="0"/>
              <a:t>כותרת </a:t>
            </a:r>
          </a:p>
        </p:txBody>
      </p:sp>
      <p:sp>
        <p:nvSpPr>
          <p:cNvPr id="24" name="Slide Number Placeholder 5">
            <a:extLst>
              <a:ext uri="{FF2B5EF4-FFF2-40B4-BE49-F238E27FC236}">
                <a16:creationId xmlns:a16="http://schemas.microsoft.com/office/drawing/2014/main" id="{8CF41DD4-3146-4322-B855-3BC114BC70AF}"/>
              </a:ext>
            </a:extLst>
          </p:cNvPr>
          <p:cNvSpPr>
            <a:spLocks noGrp="1"/>
          </p:cNvSpPr>
          <p:nvPr>
            <p:ph type="sldNum" sz="quarter" idx="12"/>
          </p:nvPr>
        </p:nvSpPr>
        <p:spPr>
          <a:xfrm>
            <a:off x="11284573" y="6102450"/>
            <a:ext cx="522852" cy="365125"/>
          </a:xfrm>
        </p:spPr>
        <p:txBody>
          <a:bodyPr/>
          <a:lstStyle>
            <a:lvl1pPr algn="ctr">
              <a:defRPr lang="he-IL" sz="2400" kern="1200" smtClean="0">
                <a:solidFill>
                  <a:srgbClr val="180742"/>
                </a:solidFill>
                <a:latin typeface="Arial" panose="020B0604020202020204" pitchFamily="34" charset="0"/>
                <a:ea typeface="+mn-ea"/>
                <a:cs typeface="Arial" panose="020B0604020202020204" pitchFamily="34" charset="0"/>
              </a:defRPr>
            </a:lvl1pPr>
          </a:lstStyle>
          <a:p>
            <a:fld id="{57FEA30E-7E37-483E-B2FA-D24B6D6CA64C}" type="slidenum">
              <a:rPr lang="en-IL" smtClean="0"/>
              <a:pPr/>
              <a:t>‹#›</a:t>
            </a:fld>
            <a:endParaRPr lang="en-IL" dirty="0"/>
          </a:p>
        </p:txBody>
      </p:sp>
      <p:cxnSp>
        <p:nvCxnSpPr>
          <p:cNvPr id="25" name="Straight Connector 24">
            <a:extLst>
              <a:ext uri="{FF2B5EF4-FFF2-40B4-BE49-F238E27FC236}">
                <a16:creationId xmlns:a16="http://schemas.microsoft.com/office/drawing/2014/main" id="{6FA487AE-4956-4EAB-B141-9D18E55D009F}"/>
              </a:ext>
            </a:extLst>
          </p:cNvPr>
          <p:cNvCxnSpPr>
            <a:cxnSpLocks/>
          </p:cNvCxnSpPr>
          <p:nvPr userDrawn="1"/>
        </p:nvCxnSpPr>
        <p:spPr>
          <a:xfrm>
            <a:off x="11271522" y="6063116"/>
            <a:ext cx="504716" cy="0"/>
          </a:xfrm>
          <a:prstGeom prst="line">
            <a:avLst/>
          </a:prstGeom>
          <a:ln w="79375">
            <a:solidFill>
              <a:srgbClr val="18074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5168356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תוכן עם כיתוב">
    <p:spTree>
      <p:nvGrpSpPr>
        <p:cNvPr id="1" name=""/>
        <p:cNvGrpSpPr/>
        <p:nvPr/>
      </p:nvGrpSpPr>
      <p:grpSpPr>
        <a:xfrm>
          <a:off x="0" y="0"/>
          <a:ext cx="0" cy="0"/>
          <a:chOff x="0" y="0"/>
          <a:chExt cx="0" cy="0"/>
        </a:xfrm>
      </p:grpSpPr>
      <p:pic>
        <p:nvPicPr>
          <p:cNvPr id="13" name="Picture 2" descr="Image result for technology background png"/>
          <p:cNvPicPr>
            <a:picLocks noChangeAspect="1" noChangeArrowheads="1"/>
          </p:cNvPicPr>
          <p:nvPr userDrawn="1"/>
        </p:nvPicPr>
        <p:blipFill rotWithShape="1">
          <a:blip r:embed="rId2" cstate="print"/>
          <a:srcRect l="78202"/>
          <a:stretch/>
        </p:blipFill>
        <p:spPr bwMode="auto">
          <a:xfrm>
            <a:off x="9500558" y="0"/>
            <a:ext cx="2691441" cy="6868440"/>
          </a:xfrm>
          <a:prstGeom prst="rect">
            <a:avLst/>
          </a:prstGeom>
          <a:noFill/>
        </p:spPr>
      </p:pic>
      <p:sp>
        <p:nvSpPr>
          <p:cNvPr id="3" name="Media Placeholder 2"/>
          <p:cNvSpPr>
            <a:spLocks noGrp="1"/>
          </p:cNvSpPr>
          <p:nvPr>
            <p:ph type="media" sz="quarter" idx="10"/>
          </p:nvPr>
        </p:nvSpPr>
        <p:spPr>
          <a:xfrm>
            <a:off x="239185" y="1123951"/>
            <a:ext cx="9121179" cy="5473700"/>
          </a:xfrm>
        </p:spPr>
        <p:txBody>
          <a:bodyPr/>
          <a:lstStyle/>
          <a:p>
            <a:endParaRPr lang="en-US"/>
          </a:p>
        </p:txBody>
      </p:sp>
      <p:sp>
        <p:nvSpPr>
          <p:cNvPr id="5" name="Text Placeholder 4"/>
          <p:cNvSpPr>
            <a:spLocks noGrp="1"/>
          </p:cNvSpPr>
          <p:nvPr>
            <p:ph type="body" sz="quarter" idx="11"/>
          </p:nvPr>
        </p:nvSpPr>
        <p:spPr>
          <a:xfrm>
            <a:off x="239184" y="260351"/>
            <a:ext cx="9121179" cy="768349"/>
          </a:xfrm>
        </p:spPr>
        <p:txBody>
          <a:bodyPr>
            <a:noAutofit/>
          </a:bodyPr>
          <a:lstStyle>
            <a:lvl1pPr>
              <a:defRPr sz="3200">
                <a:solidFill>
                  <a:schemeClr val="tx1">
                    <a:lumMod val="75000"/>
                  </a:schemeClr>
                </a:solidFill>
                <a:latin typeface="Arial" panose="020B0604020202020204" pitchFamily="34" charset="0"/>
                <a:cs typeface="Arial" panose="020B0604020202020204" pitchFamily="34" charset="0"/>
              </a:defRPr>
            </a:lvl1pPr>
            <a:lvl2pPr>
              <a:defRPr sz="3200">
                <a:solidFill>
                  <a:schemeClr val="tx1">
                    <a:lumMod val="75000"/>
                  </a:schemeClr>
                </a:solidFill>
              </a:defRPr>
            </a:lvl2pPr>
            <a:lvl3pPr>
              <a:defRPr sz="3200">
                <a:solidFill>
                  <a:schemeClr val="tx1">
                    <a:lumMod val="75000"/>
                  </a:schemeClr>
                </a:solidFill>
              </a:defRPr>
            </a:lvl3pPr>
            <a:lvl4pPr>
              <a:defRPr sz="3200">
                <a:solidFill>
                  <a:schemeClr val="tx1">
                    <a:lumMod val="75000"/>
                  </a:schemeClr>
                </a:solidFill>
              </a:defRPr>
            </a:lvl4pPr>
            <a:lvl5pPr>
              <a:defRPr sz="3200">
                <a:solidFill>
                  <a:schemeClr val="tx1">
                    <a:lumMod val="7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6" name="מחבר ישר 9"/>
          <p:cNvCxnSpPr/>
          <p:nvPr userDrawn="1"/>
        </p:nvCxnSpPr>
        <p:spPr>
          <a:xfrm flipH="1">
            <a:off x="9456374" y="-89563"/>
            <a:ext cx="1" cy="6947564"/>
          </a:xfrm>
          <a:prstGeom prst="line">
            <a:avLst/>
          </a:prstGeom>
          <a:ln w="28575">
            <a:solidFill>
              <a:schemeClr val="bg1">
                <a:lumMod val="85000"/>
              </a:schemeClr>
            </a:solidFill>
          </a:ln>
          <a:effectLst>
            <a:outerShdw blurRad="50800" dist="38100" algn="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7" name="Rectangle 6"/>
          <p:cNvSpPr/>
          <p:nvPr userDrawn="1"/>
        </p:nvSpPr>
        <p:spPr>
          <a:xfrm>
            <a:off x="9552384" y="0"/>
            <a:ext cx="2735627" cy="6858000"/>
          </a:xfrm>
          <a:prstGeom prst="rect">
            <a:avLst/>
          </a:prstGeom>
          <a:solidFill>
            <a:schemeClr val="bg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white"/>
              </a:solidFill>
              <a:effectLst/>
              <a:uLnTx/>
              <a:uFillTx/>
              <a:latin typeface="Effra Light"/>
              <a:ea typeface="+mn-ea"/>
              <a:cs typeface="Arial" panose="020B0604020202020204" pitchFamily="34" charset="0"/>
            </a:endParaRPr>
          </a:p>
        </p:txBody>
      </p:sp>
      <p:grpSp>
        <p:nvGrpSpPr>
          <p:cNvPr id="8" name="קבוצה 7"/>
          <p:cNvGrpSpPr/>
          <p:nvPr userDrawn="1"/>
        </p:nvGrpSpPr>
        <p:grpSpPr>
          <a:xfrm>
            <a:off x="9715525" y="476230"/>
            <a:ext cx="2327859" cy="493660"/>
            <a:chOff x="611560" y="699542"/>
            <a:chExt cx="4284442" cy="885131"/>
          </a:xfrm>
        </p:grpSpPr>
        <p:pic>
          <p:nvPicPr>
            <p:cNvPr id="9" name="תמונה 8" descr="לוגו שקוף.png"/>
            <p:cNvPicPr>
              <a:picLocks noChangeAspect="1"/>
            </p:cNvPicPr>
            <p:nvPr/>
          </p:nvPicPr>
          <p:blipFill>
            <a:blip r:embed="rId3" cstate="print"/>
            <a:stretch>
              <a:fillRect/>
            </a:stretch>
          </p:blipFill>
          <p:spPr>
            <a:xfrm>
              <a:off x="3202411" y="699542"/>
              <a:ext cx="768922" cy="822393"/>
            </a:xfrm>
            <a:prstGeom prst="rect">
              <a:avLst/>
            </a:prstGeom>
          </p:spPr>
        </p:pic>
        <p:pic>
          <p:nvPicPr>
            <p:cNvPr id="10" name="תמונה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55976" y="788627"/>
              <a:ext cx="540026" cy="748664"/>
            </a:xfrm>
            <a:prstGeom prst="rect">
              <a:avLst/>
            </a:prstGeom>
          </p:spPr>
        </p:pic>
        <p:pic>
          <p:nvPicPr>
            <p:cNvPr id="11" name="תמונה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902242" y="780004"/>
              <a:ext cx="1013574" cy="804669"/>
            </a:xfrm>
            <a:prstGeom prst="rect">
              <a:avLst/>
            </a:prstGeom>
          </p:spPr>
        </p:pic>
        <p:pic>
          <p:nvPicPr>
            <p:cNvPr id="12" name="Picture 2" descr="Image result for ‫פריגו logo‬‎"/>
            <p:cNvPicPr>
              <a:picLocks noChangeAspect="1" noChangeArrowheads="1"/>
            </p:cNvPicPr>
            <p:nvPr/>
          </p:nvPicPr>
          <p:blipFill>
            <a:blip r:embed="rId6" cstate="print"/>
            <a:srcRect/>
            <a:stretch>
              <a:fillRect/>
            </a:stretch>
          </p:blipFill>
          <p:spPr bwMode="auto">
            <a:xfrm>
              <a:off x="611560" y="981919"/>
              <a:ext cx="1008112" cy="493975"/>
            </a:xfrm>
            <a:prstGeom prst="rect">
              <a:avLst/>
            </a:prstGeom>
            <a:noFill/>
          </p:spPr>
        </p:pic>
      </p:grpSp>
    </p:spTree>
    <p:extLst>
      <p:ext uri="{BB962C8B-B14F-4D97-AF65-F5344CB8AC3E}">
        <p14:creationId xmlns:p14="http://schemas.microsoft.com/office/powerpoint/2010/main" val="225029515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2_ריק">
    <p:spTree>
      <p:nvGrpSpPr>
        <p:cNvPr id="1" name=""/>
        <p:cNvGrpSpPr/>
        <p:nvPr/>
      </p:nvGrpSpPr>
      <p:grpSpPr>
        <a:xfrm>
          <a:off x="0" y="0"/>
          <a:ext cx="0" cy="0"/>
          <a:chOff x="0" y="0"/>
          <a:chExt cx="0" cy="0"/>
        </a:xfrm>
      </p:grpSpPr>
      <p:pic>
        <p:nvPicPr>
          <p:cNvPr id="7" name="Picture 2" descr="Image result for technology background png"/>
          <p:cNvPicPr>
            <a:picLocks noChangeAspect="1" noChangeArrowheads="1"/>
          </p:cNvPicPr>
          <p:nvPr userDrawn="1"/>
        </p:nvPicPr>
        <p:blipFill rotWithShape="1">
          <a:blip r:embed="rId2" cstate="print"/>
          <a:srcRect l="78202"/>
          <a:stretch/>
        </p:blipFill>
        <p:spPr bwMode="auto">
          <a:xfrm>
            <a:off x="9500558" y="0"/>
            <a:ext cx="2691441" cy="6868440"/>
          </a:xfrm>
          <a:prstGeom prst="rect">
            <a:avLst/>
          </a:prstGeom>
          <a:noFill/>
        </p:spPr>
      </p:pic>
      <p:sp>
        <p:nvSpPr>
          <p:cNvPr id="6" name="מציין מיקום של מספר שקופית 5"/>
          <p:cNvSpPr txBox="1">
            <a:spLocks/>
          </p:cNvSpPr>
          <p:nvPr userDrawn="1"/>
        </p:nvSpPr>
        <p:spPr>
          <a:xfrm>
            <a:off x="609600" y="6356351"/>
            <a:ext cx="2844800" cy="365125"/>
          </a:xfrm>
          <a:prstGeom prst="rect">
            <a:avLst/>
          </a:prstGeom>
        </p:spPr>
        <p:txBody>
          <a:bodyPr vert="horz" lIns="121920" tIns="60960" rIns="121920" bIns="60960" rtlCol="1" anchor="ctr"/>
          <a:lstStyle>
            <a:defPPr>
              <a:defRPr lang="he-IL"/>
            </a:defPPr>
            <a:lvl1pPr marL="0" algn="l" defTabSz="914400" rtl="1" eaLnBrk="1" latinLnBrk="0" hangingPunct="1">
              <a:defRPr sz="1200" kern="1200">
                <a:solidFill>
                  <a:schemeClr val="tx1">
                    <a:tint val="75000"/>
                  </a:schemeClr>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a:lstStyle>
          <a:p>
            <a:pPr marL="0" marR="0" lvl="0" indent="0" algn="l" defTabSz="914400" rtl="1" eaLnBrk="1" fontAlgn="auto" latinLnBrk="0" hangingPunct="1">
              <a:lnSpc>
                <a:spcPct val="100000"/>
              </a:lnSpc>
              <a:spcBef>
                <a:spcPts val="0"/>
              </a:spcBef>
              <a:spcAft>
                <a:spcPts val="0"/>
              </a:spcAft>
              <a:buClrTx/>
              <a:buSzTx/>
              <a:buFontTx/>
              <a:buNone/>
              <a:tabLst/>
              <a:defRPr/>
            </a:pPr>
            <a:fld id="{E24CF35C-27F7-4F19-B6B7-22250B91C57C}" type="slidenum">
              <a:rPr kumimoji="0" lang="he-IL" sz="1600" b="0" i="0" u="none" strike="noStrike" kern="1200" cap="none" spc="0" normalizeH="0" baseline="0" noProof="0" smtClean="0">
                <a:ln>
                  <a:noFill/>
                </a:ln>
                <a:solidFill>
                  <a:srgbClr val="180742">
                    <a:tint val="75000"/>
                  </a:srgbClr>
                </a:solidFill>
                <a:effectLst/>
                <a:uLnTx/>
                <a:uFillTx/>
                <a:latin typeface="Effra Light"/>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a:t>
            </a:fld>
            <a:endParaRPr kumimoji="0" lang="he-IL" sz="1600" b="0" i="0" u="none" strike="noStrike" kern="1200" cap="none" spc="0" normalizeH="0" baseline="0" noProof="0" dirty="0">
              <a:ln>
                <a:noFill/>
              </a:ln>
              <a:solidFill>
                <a:srgbClr val="180742">
                  <a:tint val="75000"/>
                </a:srgbClr>
              </a:solidFill>
              <a:effectLst/>
              <a:uLnTx/>
              <a:uFillTx/>
              <a:latin typeface="Effra Light"/>
              <a:ea typeface="+mn-ea"/>
              <a:cs typeface="Arial" panose="020B0604020202020204" pitchFamily="34" charset="0"/>
            </a:endParaRPr>
          </a:p>
        </p:txBody>
      </p:sp>
      <p:cxnSp>
        <p:nvCxnSpPr>
          <p:cNvPr id="10" name="מחבר ישר 9"/>
          <p:cNvCxnSpPr/>
          <p:nvPr userDrawn="1"/>
        </p:nvCxnSpPr>
        <p:spPr>
          <a:xfrm flipH="1">
            <a:off x="9456374" y="-89563"/>
            <a:ext cx="1" cy="6947564"/>
          </a:xfrm>
          <a:prstGeom prst="line">
            <a:avLst/>
          </a:prstGeom>
          <a:ln w="28575">
            <a:solidFill>
              <a:schemeClr val="bg1">
                <a:lumMod val="85000"/>
              </a:schemeClr>
            </a:solidFill>
          </a:ln>
          <a:effectLst>
            <a:outerShdw blurRad="50800" dist="38100" algn="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 name="Rectangle 1"/>
          <p:cNvSpPr/>
          <p:nvPr userDrawn="1"/>
        </p:nvSpPr>
        <p:spPr>
          <a:xfrm>
            <a:off x="9552384" y="0"/>
            <a:ext cx="2735627" cy="6858000"/>
          </a:xfrm>
          <a:prstGeom prst="rect">
            <a:avLst/>
          </a:prstGeom>
          <a:solidFill>
            <a:schemeClr val="bg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white"/>
              </a:solidFill>
              <a:effectLst/>
              <a:uLnTx/>
              <a:uFillTx/>
              <a:latin typeface="Effra Light"/>
              <a:ea typeface="+mn-ea"/>
              <a:cs typeface="Arial" panose="020B0604020202020204" pitchFamily="34" charset="0"/>
            </a:endParaRPr>
          </a:p>
        </p:txBody>
      </p:sp>
      <p:grpSp>
        <p:nvGrpSpPr>
          <p:cNvPr id="8" name="קבוצה 7"/>
          <p:cNvGrpSpPr/>
          <p:nvPr userDrawn="1"/>
        </p:nvGrpSpPr>
        <p:grpSpPr>
          <a:xfrm>
            <a:off x="9715525" y="476230"/>
            <a:ext cx="2327859" cy="493660"/>
            <a:chOff x="611560" y="699542"/>
            <a:chExt cx="4284442" cy="885131"/>
          </a:xfrm>
        </p:grpSpPr>
        <p:pic>
          <p:nvPicPr>
            <p:cNvPr id="9" name="תמונה 8" descr="לוגו שקוף.png"/>
            <p:cNvPicPr>
              <a:picLocks noChangeAspect="1"/>
            </p:cNvPicPr>
            <p:nvPr/>
          </p:nvPicPr>
          <p:blipFill>
            <a:blip r:embed="rId3" cstate="print"/>
            <a:stretch>
              <a:fillRect/>
            </a:stretch>
          </p:blipFill>
          <p:spPr>
            <a:xfrm>
              <a:off x="3202411" y="699542"/>
              <a:ext cx="768922" cy="822393"/>
            </a:xfrm>
            <a:prstGeom prst="rect">
              <a:avLst/>
            </a:prstGeom>
          </p:spPr>
        </p:pic>
        <p:pic>
          <p:nvPicPr>
            <p:cNvPr id="11" name="תמונה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55976" y="788627"/>
              <a:ext cx="540026" cy="748664"/>
            </a:xfrm>
            <a:prstGeom prst="rect">
              <a:avLst/>
            </a:prstGeom>
          </p:spPr>
        </p:pic>
        <p:pic>
          <p:nvPicPr>
            <p:cNvPr id="12" name="תמונה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902242" y="780004"/>
              <a:ext cx="1013574" cy="804669"/>
            </a:xfrm>
            <a:prstGeom prst="rect">
              <a:avLst/>
            </a:prstGeom>
          </p:spPr>
        </p:pic>
        <p:pic>
          <p:nvPicPr>
            <p:cNvPr id="13" name="Picture 2" descr="Image result for ‫פריגו logo‬‎"/>
            <p:cNvPicPr>
              <a:picLocks noChangeAspect="1" noChangeArrowheads="1"/>
            </p:cNvPicPr>
            <p:nvPr/>
          </p:nvPicPr>
          <p:blipFill>
            <a:blip r:embed="rId6" cstate="print"/>
            <a:srcRect/>
            <a:stretch>
              <a:fillRect/>
            </a:stretch>
          </p:blipFill>
          <p:spPr bwMode="auto">
            <a:xfrm>
              <a:off x="611560" y="981919"/>
              <a:ext cx="1008112" cy="493975"/>
            </a:xfrm>
            <a:prstGeom prst="rect">
              <a:avLst/>
            </a:prstGeom>
            <a:noFill/>
          </p:spPr>
        </p:pic>
      </p:grpSp>
      <p:sp>
        <p:nvSpPr>
          <p:cNvPr id="16" name="Text Placeholder 15"/>
          <p:cNvSpPr>
            <a:spLocks noGrp="1"/>
          </p:cNvSpPr>
          <p:nvPr>
            <p:ph type="body" sz="quarter" idx="10"/>
          </p:nvPr>
        </p:nvSpPr>
        <p:spPr>
          <a:xfrm>
            <a:off x="624418" y="357718"/>
            <a:ext cx="8352367" cy="958849"/>
          </a:xfrm>
        </p:spPr>
        <p:txBody>
          <a:bodyPr>
            <a:noAutofit/>
          </a:bodyPr>
          <a:lstStyle>
            <a:lvl1pPr>
              <a:defRPr sz="3733">
                <a:solidFill>
                  <a:schemeClr val="tx1">
                    <a:lumMod val="75000"/>
                  </a:schemeClr>
                </a:solidFill>
                <a:latin typeface="Arial" panose="020B0604020202020204" pitchFamily="34" charset="0"/>
                <a:cs typeface="Arial" panose="020B0604020202020204" pitchFamily="34" charset="0"/>
              </a:defRPr>
            </a:lvl1pPr>
            <a:lvl2pPr>
              <a:defRPr sz="3733">
                <a:solidFill>
                  <a:schemeClr val="tx1">
                    <a:lumMod val="75000"/>
                  </a:schemeClr>
                </a:solidFill>
              </a:defRPr>
            </a:lvl2pPr>
            <a:lvl3pPr>
              <a:defRPr sz="3733">
                <a:solidFill>
                  <a:schemeClr val="tx1">
                    <a:lumMod val="75000"/>
                  </a:schemeClr>
                </a:solidFill>
              </a:defRPr>
            </a:lvl3pPr>
            <a:lvl4pPr>
              <a:defRPr sz="3733">
                <a:solidFill>
                  <a:schemeClr val="tx1">
                    <a:lumMod val="75000"/>
                  </a:schemeClr>
                </a:solidFill>
              </a:defRPr>
            </a:lvl4pPr>
            <a:lvl5pPr>
              <a:defRPr sz="3733">
                <a:solidFill>
                  <a:schemeClr val="tx1">
                    <a:lumMod val="7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quarter" idx="11"/>
          </p:nvPr>
        </p:nvSpPr>
        <p:spPr>
          <a:xfrm>
            <a:off x="624418" y="1411817"/>
            <a:ext cx="8352367" cy="528108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315329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3_ריק">
    <p:spTree>
      <p:nvGrpSpPr>
        <p:cNvPr id="1" name=""/>
        <p:cNvGrpSpPr/>
        <p:nvPr/>
      </p:nvGrpSpPr>
      <p:grpSpPr>
        <a:xfrm>
          <a:off x="0" y="0"/>
          <a:ext cx="0" cy="0"/>
          <a:chOff x="0" y="0"/>
          <a:chExt cx="0" cy="0"/>
        </a:xfrm>
      </p:grpSpPr>
      <p:pic>
        <p:nvPicPr>
          <p:cNvPr id="7" name="Picture 2" descr="Image result for technology background png"/>
          <p:cNvPicPr>
            <a:picLocks noChangeAspect="1" noChangeArrowheads="1"/>
          </p:cNvPicPr>
          <p:nvPr userDrawn="1"/>
        </p:nvPicPr>
        <p:blipFill rotWithShape="1">
          <a:blip r:embed="rId2" cstate="print"/>
          <a:srcRect l="78202"/>
          <a:stretch/>
        </p:blipFill>
        <p:spPr bwMode="auto">
          <a:xfrm>
            <a:off x="9500558" y="0"/>
            <a:ext cx="2691441" cy="6868440"/>
          </a:xfrm>
          <a:prstGeom prst="rect">
            <a:avLst/>
          </a:prstGeom>
          <a:noFill/>
        </p:spPr>
      </p:pic>
      <p:sp>
        <p:nvSpPr>
          <p:cNvPr id="6" name="מציין מיקום של מספר שקופית 5"/>
          <p:cNvSpPr txBox="1">
            <a:spLocks/>
          </p:cNvSpPr>
          <p:nvPr userDrawn="1"/>
        </p:nvSpPr>
        <p:spPr>
          <a:xfrm>
            <a:off x="609600" y="6356351"/>
            <a:ext cx="2844800" cy="365125"/>
          </a:xfrm>
          <a:prstGeom prst="rect">
            <a:avLst/>
          </a:prstGeom>
        </p:spPr>
        <p:txBody>
          <a:bodyPr vert="horz" lIns="121920" tIns="60960" rIns="121920" bIns="60960" rtlCol="1" anchor="ctr"/>
          <a:lstStyle>
            <a:defPPr>
              <a:defRPr lang="he-IL"/>
            </a:defPPr>
            <a:lvl1pPr marL="0" algn="l" defTabSz="914400" rtl="1" eaLnBrk="1" latinLnBrk="0" hangingPunct="1">
              <a:defRPr sz="1200" kern="1200">
                <a:solidFill>
                  <a:schemeClr val="tx1">
                    <a:tint val="75000"/>
                  </a:schemeClr>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a:lstStyle>
          <a:p>
            <a:pPr marL="0" marR="0" lvl="0" indent="0" algn="l" defTabSz="914400" rtl="1" eaLnBrk="1" fontAlgn="auto" latinLnBrk="0" hangingPunct="1">
              <a:lnSpc>
                <a:spcPct val="100000"/>
              </a:lnSpc>
              <a:spcBef>
                <a:spcPts val="0"/>
              </a:spcBef>
              <a:spcAft>
                <a:spcPts val="0"/>
              </a:spcAft>
              <a:buClrTx/>
              <a:buSzTx/>
              <a:buFontTx/>
              <a:buNone/>
              <a:tabLst/>
              <a:defRPr/>
            </a:pPr>
            <a:fld id="{E24CF35C-27F7-4F19-B6B7-22250B91C57C}" type="slidenum">
              <a:rPr kumimoji="0" lang="he-IL" sz="1600" b="0" i="0" u="none" strike="noStrike" kern="1200" cap="none" spc="0" normalizeH="0" baseline="0" noProof="0" smtClean="0">
                <a:ln>
                  <a:noFill/>
                </a:ln>
                <a:solidFill>
                  <a:srgbClr val="180742">
                    <a:tint val="75000"/>
                  </a:srgbClr>
                </a:solidFill>
                <a:effectLst/>
                <a:uLnTx/>
                <a:uFillTx/>
                <a:latin typeface="Effra Light"/>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a:t>
            </a:fld>
            <a:endParaRPr kumimoji="0" lang="he-IL" sz="1600" b="0" i="0" u="none" strike="noStrike" kern="1200" cap="none" spc="0" normalizeH="0" baseline="0" noProof="0" dirty="0">
              <a:ln>
                <a:noFill/>
              </a:ln>
              <a:solidFill>
                <a:srgbClr val="180742">
                  <a:tint val="75000"/>
                </a:srgbClr>
              </a:solidFill>
              <a:effectLst/>
              <a:uLnTx/>
              <a:uFillTx/>
              <a:latin typeface="Effra Light"/>
              <a:ea typeface="+mn-ea"/>
              <a:cs typeface="Arial" panose="020B0604020202020204" pitchFamily="34" charset="0"/>
            </a:endParaRPr>
          </a:p>
        </p:txBody>
      </p:sp>
      <p:cxnSp>
        <p:nvCxnSpPr>
          <p:cNvPr id="10" name="מחבר ישר 9"/>
          <p:cNvCxnSpPr/>
          <p:nvPr userDrawn="1"/>
        </p:nvCxnSpPr>
        <p:spPr>
          <a:xfrm flipH="1">
            <a:off x="9456374" y="-89563"/>
            <a:ext cx="1" cy="6947564"/>
          </a:xfrm>
          <a:prstGeom prst="line">
            <a:avLst/>
          </a:prstGeom>
          <a:ln w="28575">
            <a:solidFill>
              <a:schemeClr val="bg1">
                <a:lumMod val="85000"/>
              </a:schemeClr>
            </a:solidFill>
          </a:ln>
          <a:effectLst>
            <a:outerShdw blurRad="50800" dist="38100" algn="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 name="Rectangle 1"/>
          <p:cNvSpPr/>
          <p:nvPr userDrawn="1"/>
        </p:nvSpPr>
        <p:spPr>
          <a:xfrm>
            <a:off x="9552384" y="1"/>
            <a:ext cx="2735627" cy="6904775"/>
          </a:xfrm>
          <a:prstGeom prst="rect">
            <a:avLst/>
          </a:prstGeom>
          <a:solidFill>
            <a:schemeClr val="bg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white"/>
              </a:solidFill>
              <a:effectLst/>
              <a:uLnTx/>
              <a:uFillTx/>
              <a:latin typeface="Effra Light"/>
              <a:ea typeface="+mn-ea"/>
              <a:cs typeface="Arial" panose="020B0604020202020204" pitchFamily="34" charset="0"/>
            </a:endParaRPr>
          </a:p>
        </p:txBody>
      </p:sp>
      <p:grpSp>
        <p:nvGrpSpPr>
          <p:cNvPr id="8" name="קבוצה 7"/>
          <p:cNvGrpSpPr/>
          <p:nvPr userDrawn="1"/>
        </p:nvGrpSpPr>
        <p:grpSpPr>
          <a:xfrm>
            <a:off x="9715525" y="476230"/>
            <a:ext cx="2327859" cy="493660"/>
            <a:chOff x="611560" y="699542"/>
            <a:chExt cx="4284442" cy="885131"/>
          </a:xfrm>
        </p:grpSpPr>
        <p:pic>
          <p:nvPicPr>
            <p:cNvPr id="9" name="תמונה 8" descr="לוגו שקוף.png"/>
            <p:cNvPicPr>
              <a:picLocks noChangeAspect="1"/>
            </p:cNvPicPr>
            <p:nvPr/>
          </p:nvPicPr>
          <p:blipFill>
            <a:blip r:embed="rId3" cstate="print"/>
            <a:stretch>
              <a:fillRect/>
            </a:stretch>
          </p:blipFill>
          <p:spPr>
            <a:xfrm>
              <a:off x="3202411" y="699542"/>
              <a:ext cx="768922" cy="822393"/>
            </a:xfrm>
            <a:prstGeom prst="rect">
              <a:avLst/>
            </a:prstGeom>
          </p:spPr>
        </p:pic>
        <p:pic>
          <p:nvPicPr>
            <p:cNvPr id="11" name="תמונה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55976" y="788627"/>
              <a:ext cx="540026" cy="748664"/>
            </a:xfrm>
            <a:prstGeom prst="rect">
              <a:avLst/>
            </a:prstGeom>
          </p:spPr>
        </p:pic>
        <p:pic>
          <p:nvPicPr>
            <p:cNvPr id="12" name="תמונה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902242" y="780004"/>
              <a:ext cx="1013574" cy="804669"/>
            </a:xfrm>
            <a:prstGeom prst="rect">
              <a:avLst/>
            </a:prstGeom>
          </p:spPr>
        </p:pic>
        <p:pic>
          <p:nvPicPr>
            <p:cNvPr id="13" name="Picture 2" descr="Image result for ‫פריגו logo‬‎"/>
            <p:cNvPicPr>
              <a:picLocks noChangeAspect="1" noChangeArrowheads="1"/>
            </p:cNvPicPr>
            <p:nvPr/>
          </p:nvPicPr>
          <p:blipFill>
            <a:blip r:embed="rId6" cstate="print"/>
            <a:srcRect/>
            <a:stretch>
              <a:fillRect/>
            </a:stretch>
          </p:blipFill>
          <p:spPr bwMode="auto">
            <a:xfrm>
              <a:off x="611560" y="981919"/>
              <a:ext cx="1008112" cy="493975"/>
            </a:xfrm>
            <a:prstGeom prst="rect">
              <a:avLst/>
            </a:prstGeom>
            <a:noFill/>
          </p:spPr>
        </p:pic>
      </p:grpSp>
      <p:sp>
        <p:nvSpPr>
          <p:cNvPr id="16" name="Text Placeholder 15"/>
          <p:cNvSpPr>
            <a:spLocks noGrp="1"/>
          </p:cNvSpPr>
          <p:nvPr>
            <p:ph type="body" sz="quarter" idx="10"/>
          </p:nvPr>
        </p:nvSpPr>
        <p:spPr>
          <a:xfrm>
            <a:off x="624418" y="357718"/>
            <a:ext cx="8352367" cy="958849"/>
          </a:xfrm>
        </p:spPr>
        <p:txBody>
          <a:bodyPr>
            <a:noAutofit/>
          </a:bodyPr>
          <a:lstStyle>
            <a:lvl1pPr>
              <a:defRPr sz="3733">
                <a:solidFill>
                  <a:schemeClr val="tx1">
                    <a:lumMod val="75000"/>
                  </a:schemeClr>
                </a:solidFill>
                <a:latin typeface="Arial" panose="020B0604020202020204" pitchFamily="34" charset="0"/>
                <a:cs typeface="Arial" panose="020B0604020202020204" pitchFamily="34" charset="0"/>
              </a:defRPr>
            </a:lvl1pPr>
            <a:lvl2pPr>
              <a:defRPr sz="3733">
                <a:solidFill>
                  <a:schemeClr val="tx1">
                    <a:lumMod val="75000"/>
                  </a:schemeClr>
                </a:solidFill>
              </a:defRPr>
            </a:lvl2pPr>
            <a:lvl3pPr>
              <a:defRPr sz="3733">
                <a:solidFill>
                  <a:schemeClr val="tx1">
                    <a:lumMod val="75000"/>
                  </a:schemeClr>
                </a:solidFill>
              </a:defRPr>
            </a:lvl3pPr>
            <a:lvl4pPr>
              <a:defRPr sz="3733">
                <a:solidFill>
                  <a:schemeClr val="tx1">
                    <a:lumMod val="75000"/>
                  </a:schemeClr>
                </a:solidFill>
              </a:defRPr>
            </a:lvl4pPr>
            <a:lvl5pPr>
              <a:defRPr sz="3733">
                <a:solidFill>
                  <a:schemeClr val="tx1">
                    <a:lumMod val="7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4"/>
          <p:cNvSpPr>
            <a:spLocks noGrp="1"/>
          </p:cNvSpPr>
          <p:nvPr>
            <p:ph sz="quarter" idx="11"/>
          </p:nvPr>
        </p:nvSpPr>
        <p:spPr>
          <a:xfrm>
            <a:off x="5327651" y="1411817"/>
            <a:ext cx="3649133" cy="3073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14"/>
          <p:cNvSpPr>
            <a:spLocks noGrp="1"/>
          </p:cNvSpPr>
          <p:nvPr>
            <p:ph sz="quarter" idx="12"/>
          </p:nvPr>
        </p:nvSpPr>
        <p:spPr>
          <a:xfrm>
            <a:off x="624418" y="1411817"/>
            <a:ext cx="4607983" cy="3073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Content Placeholder 17"/>
          <p:cNvSpPr>
            <a:spLocks noGrp="1"/>
          </p:cNvSpPr>
          <p:nvPr>
            <p:ph sz="quarter" idx="13"/>
          </p:nvPr>
        </p:nvSpPr>
        <p:spPr>
          <a:xfrm>
            <a:off x="624418" y="4580467"/>
            <a:ext cx="8352367" cy="20171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3232637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35" name="Graphic 34">
            <a:extLst>
              <a:ext uri="{FF2B5EF4-FFF2-40B4-BE49-F238E27FC236}">
                <a16:creationId xmlns:a16="http://schemas.microsoft.com/office/drawing/2014/main" id="{651A81CB-A755-4ECD-BCD0-355876EFD7B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65895" y="169862"/>
            <a:ext cx="11873703" cy="6510338"/>
          </a:xfrm>
          <a:prstGeom prst="rect">
            <a:avLst/>
          </a:prstGeom>
        </p:spPr>
      </p:pic>
      <p:sp>
        <p:nvSpPr>
          <p:cNvPr id="2" name="Title 1">
            <a:extLst>
              <a:ext uri="{FF2B5EF4-FFF2-40B4-BE49-F238E27FC236}">
                <a16:creationId xmlns:a16="http://schemas.microsoft.com/office/drawing/2014/main" id="{5EA5EB60-2522-4557-9027-74F2D170EDDE}"/>
              </a:ext>
            </a:extLst>
          </p:cNvPr>
          <p:cNvSpPr>
            <a:spLocks noGrp="1"/>
          </p:cNvSpPr>
          <p:nvPr>
            <p:ph type="ctrTitle" hasCustomPrompt="1"/>
          </p:nvPr>
        </p:nvSpPr>
        <p:spPr>
          <a:xfrm>
            <a:off x="2641763" y="-575112"/>
            <a:ext cx="9144000" cy="2387600"/>
          </a:xfrm>
        </p:spPr>
        <p:txBody>
          <a:bodyPr anchor="b">
            <a:normAutofit/>
          </a:bodyPr>
          <a:lstStyle>
            <a:lvl1pPr algn="r">
              <a:defRPr lang="he-IL" sz="7200" kern="1200">
                <a:solidFill>
                  <a:srgbClr val="180742"/>
                </a:solidFill>
                <a:latin typeface="Arial" panose="020B0604020202020204" pitchFamily="34" charset="0"/>
                <a:ea typeface="+mn-ea"/>
                <a:cs typeface="Arial" panose="020B0604020202020204" pitchFamily="34" charset="0"/>
              </a:defRPr>
            </a:lvl1pPr>
          </a:lstStyle>
          <a:p>
            <a:r>
              <a:rPr lang="he-IL" dirty="0"/>
              <a:t>כותרת </a:t>
            </a:r>
          </a:p>
        </p:txBody>
      </p:sp>
      <p:sp>
        <p:nvSpPr>
          <p:cNvPr id="3" name="Subtitle 2">
            <a:extLst>
              <a:ext uri="{FF2B5EF4-FFF2-40B4-BE49-F238E27FC236}">
                <a16:creationId xmlns:a16="http://schemas.microsoft.com/office/drawing/2014/main" id="{78EE682C-6205-4E7B-B4CB-F9BF70AB5DDF}"/>
              </a:ext>
            </a:extLst>
          </p:cNvPr>
          <p:cNvSpPr>
            <a:spLocks noGrp="1"/>
          </p:cNvSpPr>
          <p:nvPr>
            <p:ph type="subTitle" idx="1" hasCustomPrompt="1"/>
          </p:nvPr>
        </p:nvSpPr>
        <p:spPr>
          <a:xfrm>
            <a:off x="2632238" y="1829967"/>
            <a:ext cx="9144000" cy="1655762"/>
          </a:xfrm>
        </p:spPr>
        <p:txBody>
          <a:bodyPr>
            <a:normAutofit/>
          </a:bodyPr>
          <a:lstStyle>
            <a:lvl1pPr marL="0" indent="0" algn="r">
              <a:buNone/>
              <a:defRPr lang="he-IL" sz="2400" kern="1200">
                <a:solidFill>
                  <a:srgbClr val="180742"/>
                </a:solidFill>
                <a:latin typeface="Arial" panose="020B0604020202020204" pitchFamily="34" charset="0"/>
                <a:ea typeface="+mn-ea"/>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he-IL" dirty="0"/>
              <a:t>תת כותרת</a:t>
            </a:r>
          </a:p>
        </p:txBody>
      </p:sp>
      <p:sp>
        <p:nvSpPr>
          <p:cNvPr id="5" name="Footer Placeholder 4">
            <a:extLst>
              <a:ext uri="{FF2B5EF4-FFF2-40B4-BE49-F238E27FC236}">
                <a16:creationId xmlns:a16="http://schemas.microsoft.com/office/drawing/2014/main" id="{C8A0F302-215A-46B9-9984-AA7CD57497B2}"/>
              </a:ext>
            </a:extLst>
          </p:cNvPr>
          <p:cNvSpPr>
            <a:spLocks noGrp="1"/>
          </p:cNvSpPr>
          <p:nvPr>
            <p:ph type="ftr" sz="quarter" idx="11"/>
          </p:nvPr>
        </p:nvSpPr>
        <p:spPr>
          <a:xfrm>
            <a:off x="2880360" y="6045637"/>
            <a:ext cx="8337178" cy="365125"/>
          </a:xfrm>
        </p:spPr>
        <p:txBody>
          <a:bodyPr/>
          <a:lstStyle>
            <a:lvl1pPr>
              <a:defRPr lang="he-IL" sz="1400" kern="1200">
                <a:solidFill>
                  <a:srgbClr val="180742"/>
                </a:solidFill>
                <a:latin typeface="Arial" panose="020B0604020202020204" pitchFamily="34" charset="0"/>
                <a:ea typeface="+mn-ea"/>
                <a:cs typeface="Arial" panose="020B0604020202020204" pitchFamily="34" charset="0"/>
              </a:defRPr>
            </a:lvl1pPr>
          </a:lstStyle>
          <a:p>
            <a:pPr algn="r">
              <a:defRPr/>
            </a:pPr>
            <a:r>
              <a:rPr lang="he-IL" dirty="0"/>
              <a:t>פרזנטציית בוגרי קורס רוקחים עולם</a:t>
            </a:r>
          </a:p>
        </p:txBody>
      </p:sp>
      <p:sp>
        <p:nvSpPr>
          <p:cNvPr id="6" name="Slide Number Placeholder 5">
            <a:extLst>
              <a:ext uri="{FF2B5EF4-FFF2-40B4-BE49-F238E27FC236}">
                <a16:creationId xmlns:a16="http://schemas.microsoft.com/office/drawing/2014/main" id="{87A2844B-25EA-4DED-94BC-5E621DEFA152}"/>
              </a:ext>
            </a:extLst>
          </p:cNvPr>
          <p:cNvSpPr>
            <a:spLocks noGrp="1"/>
          </p:cNvSpPr>
          <p:nvPr>
            <p:ph type="sldNum" sz="quarter" idx="12"/>
          </p:nvPr>
        </p:nvSpPr>
        <p:spPr>
          <a:xfrm>
            <a:off x="11284573" y="6102450"/>
            <a:ext cx="522852" cy="365125"/>
          </a:xfrm>
        </p:spPr>
        <p:txBody>
          <a:bodyPr/>
          <a:lstStyle>
            <a:lvl1pPr algn="ctr">
              <a:defRPr lang="he-IL" sz="2400" kern="1200" smtClean="0">
                <a:solidFill>
                  <a:srgbClr val="180742"/>
                </a:solidFill>
                <a:latin typeface="Arial" panose="020B0604020202020204" pitchFamily="34" charset="0"/>
                <a:ea typeface="+mn-ea"/>
                <a:cs typeface="Arial" panose="020B0604020202020204" pitchFamily="34" charset="0"/>
              </a:defRPr>
            </a:lvl1pPr>
          </a:lstStyle>
          <a:p>
            <a:pPr>
              <a:defRPr/>
            </a:pPr>
            <a:fld id="{57FEA30E-7E37-483E-B2FA-D24B6D6CA64C}" type="slidenum">
              <a:rPr lang="en-IL" smtClean="0"/>
              <a:pPr>
                <a:defRPr/>
              </a:pPr>
              <a:t>‹#›</a:t>
            </a:fld>
            <a:endParaRPr lang="en-IL" dirty="0"/>
          </a:p>
        </p:txBody>
      </p:sp>
      <p:grpSp>
        <p:nvGrpSpPr>
          <p:cNvPr id="7" name="Group 6">
            <a:extLst>
              <a:ext uri="{FF2B5EF4-FFF2-40B4-BE49-F238E27FC236}">
                <a16:creationId xmlns:a16="http://schemas.microsoft.com/office/drawing/2014/main" id="{2DA4C6EA-EC32-4532-9178-D09B73397FEC}"/>
              </a:ext>
            </a:extLst>
          </p:cNvPr>
          <p:cNvGrpSpPr/>
          <p:nvPr userDrawn="1"/>
        </p:nvGrpSpPr>
        <p:grpSpPr>
          <a:xfrm>
            <a:off x="506604" y="6185703"/>
            <a:ext cx="976009" cy="281872"/>
            <a:chOff x="10462987" y="504825"/>
            <a:chExt cx="1263422" cy="364877"/>
          </a:xfrm>
        </p:grpSpPr>
        <p:sp>
          <p:nvSpPr>
            <p:cNvPr id="8" name="Freeform: Shape 7">
              <a:extLst>
                <a:ext uri="{FF2B5EF4-FFF2-40B4-BE49-F238E27FC236}">
                  <a16:creationId xmlns:a16="http://schemas.microsoft.com/office/drawing/2014/main" id="{11982719-A02B-4FDA-B043-22E9C0790223}"/>
                </a:ext>
              </a:extLst>
            </p:cNvPr>
            <p:cNvSpPr/>
            <p:nvPr/>
          </p:nvSpPr>
          <p:spPr>
            <a:xfrm>
              <a:off x="10464470" y="515912"/>
              <a:ext cx="97466" cy="169384"/>
            </a:xfrm>
            <a:custGeom>
              <a:avLst/>
              <a:gdLst>
                <a:gd name="connsiteX0" fmla="*/ 46988 w 72023"/>
                <a:gd name="connsiteY0" fmla="*/ -424 h 125167"/>
                <a:gd name="connsiteX1" fmla="*/ 71378 w 72023"/>
                <a:gd name="connsiteY1" fmla="*/ -424 h 125167"/>
                <a:gd name="connsiteX2" fmla="*/ 71378 w 72023"/>
                <a:gd name="connsiteY2" fmla="*/ 72175 h 125167"/>
                <a:gd name="connsiteX3" fmla="*/ 50931 w 72023"/>
                <a:gd name="connsiteY3" fmla="*/ 105403 h 125167"/>
                <a:gd name="connsiteX4" fmla="*/ -646 w 72023"/>
                <a:gd name="connsiteY4" fmla="*/ 124744 h 125167"/>
                <a:gd name="connsiteX5" fmla="*/ -646 w 72023"/>
                <a:gd name="connsiteY5" fmla="*/ 102234 h 125167"/>
                <a:gd name="connsiteX6" fmla="*/ 15487 w 72023"/>
                <a:gd name="connsiteY6" fmla="*/ 96039 h 125167"/>
                <a:gd name="connsiteX7" fmla="*/ 842 w 72023"/>
                <a:gd name="connsiteY7" fmla="*/ -424 h 125167"/>
                <a:gd name="connsiteX8" fmla="*/ 26526 w 72023"/>
                <a:gd name="connsiteY8" fmla="*/ -424 h 125167"/>
                <a:gd name="connsiteX9" fmla="*/ 37595 w 72023"/>
                <a:gd name="connsiteY9" fmla="*/ 87559 h 125167"/>
                <a:gd name="connsiteX10" fmla="*/ 38721 w 72023"/>
                <a:gd name="connsiteY10" fmla="*/ 87182 h 125167"/>
                <a:gd name="connsiteX11" fmla="*/ 46973 w 72023"/>
                <a:gd name="connsiteY11" fmla="*/ 74992 h 125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2023" h="125167">
                  <a:moveTo>
                    <a:pt x="46988" y="-424"/>
                  </a:moveTo>
                  <a:lnTo>
                    <a:pt x="71378" y="-424"/>
                  </a:lnTo>
                  <a:lnTo>
                    <a:pt x="71378" y="72175"/>
                  </a:lnTo>
                  <a:cubicBezTo>
                    <a:pt x="71378" y="85307"/>
                    <a:pt x="68749" y="98628"/>
                    <a:pt x="50931" y="105403"/>
                  </a:cubicBezTo>
                  <a:lnTo>
                    <a:pt x="-646" y="124744"/>
                  </a:lnTo>
                  <a:lnTo>
                    <a:pt x="-646" y="102234"/>
                  </a:lnTo>
                  <a:lnTo>
                    <a:pt x="15487" y="96039"/>
                  </a:lnTo>
                  <a:lnTo>
                    <a:pt x="842" y="-424"/>
                  </a:lnTo>
                  <a:lnTo>
                    <a:pt x="26526" y="-424"/>
                  </a:lnTo>
                  <a:lnTo>
                    <a:pt x="37595" y="87559"/>
                  </a:lnTo>
                  <a:lnTo>
                    <a:pt x="38721" y="87182"/>
                  </a:lnTo>
                  <a:cubicBezTo>
                    <a:pt x="43412" y="85307"/>
                    <a:pt x="46973" y="83244"/>
                    <a:pt x="46973" y="74992"/>
                  </a:cubicBezTo>
                  <a:close/>
                </a:path>
              </a:pathLst>
            </a:custGeom>
            <a:solidFill>
              <a:srgbClr val="29235C"/>
            </a:solidFill>
            <a:ln w="488" cap="flat">
              <a:noFill/>
              <a:prstDash val="solid"/>
              <a:miter/>
            </a:ln>
          </p:spPr>
          <p:txBody>
            <a:bodyPr rtlCol="1"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he-IL" sz="1800" b="0" i="0" u="none" strike="noStrike" kern="1200" cap="none" spc="0" normalizeH="0" baseline="0" noProof="0" dirty="0">
                <a:ln>
                  <a:noFill/>
                </a:ln>
                <a:solidFill>
                  <a:srgbClr val="180742"/>
                </a:solidFill>
                <a:effectLst/>
                <a:uLnTx/>
                <a:uFillTx/>
                <a:latin typeface="Effra Light"/>
                <a:ea typeface="+mn-ea"/>
                <a:cs typeface="Arial" panose="020B0604020202020204" pitchFamily="34" charset="0"/>
              </a:endParaRPr>
            </a:p>
          </p:txBody>
        </p:sp>
        <p:sp>
          <p:nvSpPr>
            <p:cNvPr id="9" name="Freeform: Shape 8">
              <a:extLst>
                <a:ext uri="{FF2B5EF4-FFF2-40B4-BE49-F238E27FC236}">
                  <a16:creationId xmlns:a16="http://schemas.microsoft.com/office/drawing/2014/main" id="{7913C6C2-31F1-4468-8EB5-BD54CE29FB3D}"/>
                </a:ext>
              </a:extLst>
            </p:cNvPr>
            <p:cNvSpPr/>
            <p:nvPr/>
          </p:nvSpPr>
          <p:spPr>
            <a:xfrm>
              <a:off x="10575648" y="515912"/>
              <a:ext cx="91393" cy="156868"/>
            </a:xfrm>
            <a:custGeom>
              <a:avLst/>
              <a:gdLst>
                <a:gd name="connsiteX0" fmla="*/ 66890 w 67535"/>
                <a:gd name="connsiteY0" fmla="*/ -424 h 115918"/>
                <a:gd name="connsiteX1" fmla="*/ 66890 w 67535"/>
                <a:gd name="connsiteY1" fmla="*/ 20772 h 115918"/>
                <a:gd name="connsiteX2" fmla="*/ 55255 w 67535"/>
                <a:gd name="connsiteY2" fmla="*/ 20772 h 115918"/>
                <a:gd name="connsiteX3" fmla="*/ 55255 w 67535"/>
                <a:gd name="connsiteY3" fmla="*/ 115495 h 115918"/>
                <a:gd name="connsiteX4" fmla="*/ 31059 w 67535"/>
                <a:gd name="connsiteY4" fmla="*/ 115495 h 115918"/>
                <a:gd name="connsiteX5" fmla="*/ 31059 w 67535"/>
                <a:gd name="connsiteY5" fmla="*/ 20772 h 115918"/>
                <a:gd name="connsiteX6" fmla="*/ -646 w 67535"/>
                <a:gd name="connsiteY6" fmla="*/ 20772 h 115918"/>
                <a:gd name="connsiteX7" fmla="*/ -646 w 67535"/>
                <a:gd name="connsiteY7" fmla="*/ -424 h 115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535" h="115918">
                  <a:moveTo>
                    <a:pt x="66890" y="-424"/>
                  </a:moveTo>
                  <a:lnTo>
                    <a:pt x="66890" y="20772"/>
                  </a:lnTo>
                  <a:lnTo>
                    <a:pt x="55255" y="20772"/>
                  </a:lnTo>
                  <a:lnTo>
                    <a:pt x="55255" y="115495"/>
                  </a:lnTo>
                  <a:lnTo>
                    <a:pt x="31059" y="115495"/>
                  </a:lnTo>
                  <a:lnTo>
                    <a:pt x="31059" y="20772"/>
                  </a:lnTo>
                  <a:lnTo>
                    <a:pt x="-646" y="20772"/>
                  </a:lnTo>
                  <a:lnTo>
                    <a:pt x="-646" y="-424"/>
                  </a:lnTo>
                  <a:close/>
                </a:path>
              </a:pathLst>
            </a:custGeom>
            <a:solidFill>
              <a:srgbClr val="29235C"/>
            </a:solidFill>
            <a:ln w="488" cap="flat">
              <a:noFill/>
              <a:prstDash val="solid"/>
              <a:miter/>
            </a:ln>
          </p:spPr>
          <p:txBody>
            <a:bodyPr rtlCol="1"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he-IL" sz="1800" b="0" i="0" u="none" strike="noStrike" kern="1200" cap="none" spc="0" normalizeH="0" baseline="0" noProof="0" dirty="0">
                <a:ln>
                  <a:noFill/>
                </a:ln>
                <a:solidFill>
                  <a:srgbClr val="180742"/>
                </a:solidFill>
                <a:effectLst/>
                <a:uLnTx/>
                <a:uFillTx/>
                <a:latin typeface="Effra Light"/>
                <a:ea typeface="+mn-ea"/>
                <a:cs typeface="Arial" panose="020B0604020202020204" pitchFamily="34" charset="0"/>
              </a:endParaRPr>
            </a:p>
          </p:txBody>
        </p:sp>
        <p:sp>
          <p:nvSpPr>
            <p:cNvPr id="10" name="Freeform: Shape 9">
              <a:extLst>
                <a:ext uri="{FF2B5EF4-FFF2-40B4-BE49-F238E27FC236}">
                  <a16:creationId xmlns:a16="http://schemas.microsoft.com/office/drawing/2014/main" id="{670CB4E6-9197-4CB3-8998-BA62CFB2A14B}"/>
                </a:ext>
              </a:extLst>
            </p:cNvPr>
            <p:cNvSpPr/>
            <p:nvPr/>
          </p:nvSpPr>
          <p:spPr>
            <a:xfrm>
              <a:off x="10681773" y="515912"/>
              <a:ext cx="32991" cy="87850"/>
            </a:xfrm>
            <a:custGeom>
              <a:avLst/>
              <a:gdLst>
                <a:gd name="connsiteX0" fmla="*/ 23734 w 24379"/>
                <a:gd name="connsiteY0" fmla="*/ -424 h 64917"/>
                <a:gd name="connsiteX1" fmla="*/ 23734 w 24379"/>
                <a:gd name="connsiteY1" fmla="*/ 64493 h 64917"/>
                <a:gd name="connsiteX2" fmla="*/ -646 w 24379"/>
                <a:gd name="connsiteY2" fmla="*/ 64493 h 64917"/>
                <a:gd name="connsiteX3" fmla="*/ -646 w 24379"/>
                <a:gd name="connsiteY3" fmla="*/ -424 h 64917"/>
              </a:gdLst>
              <a:ahLst/>
              <a:cxnLst>
                <a:cxn ang="0">
                  <a:pos x="connsiteX0" y="connsiteY0"/>
                </a:cxn>
                <a:cxn ang="0">
                  <a:pos x="connsiteX1" y="connsiteY1"/>
                </a:cxn>
                <a:cxn ang="0">
                  <a:pos x="connsiteX2" y="connsiteY2"/>
                </a:cxn>
                <a:cxn ang="0">
                  <a:pos x="connsiteX3" y="connsiteY3"/>
                </a:cxn>
              </a:cxnLst>
              <a:rect l="l" t="t" r="r" b="b"/>
              <a:pathLst>
                <a:path w="24379" h="64917">
                  <a:moveTo>
                    <a:pt x="23734" y="-424"/>
                  </a:moveTo>
                  <a:lnTo>
                    <a:pt x="23734" y="64493"/>
                  </a:lnTo>
                  <a:lnTo>
                    <a:pt x="-646" y="64493"/>
                  </a:lnTo>
                  <a:lnTo>
                    <a:pt x="-646" y="-424"/>
                  </a:lnTo>
                  <a:close/>
                </a:path>
              </a:pathLst>
            </a:custGeom>
            <a:solidFill>
              <a:srgbClr val="29235C"/>
            </a:solidFill>
            <a:ln w="488" cap="flat">
              <a:noFill/>
              <a:prstDash val="solid"/>
              <a:miter/>
            </a:ln>
          </p:spPr>
          <p:txBody>
            <a:bodyPr rtlCol="1"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he-IL" sz="1800" b="0" i="0" u="none" strike="noStrike" kern="1200" cap="none" spc="0" normalizeH="0" baseline="0" noProof="0" dirty="0">
                <a:ln>
                  <a:noFill/>
                </a:ln>
                <a:solidFill>
                  <a:srgbClr val="180742"/>
                </a:solidFill>
                <a:effectLst/>
                <a:uLnTx/>
                <a:uFillTx/>
                <a:latin typeface="Effra Light"/>
                <a:ea typeface="+mn-ea"/>
                <a:cs typeface="Arial" panose="020B0604020202020204" pitchFamily="34" charset="0"/>
              </a:endParaRPr>
            </a:p>
          </p:txBody>
        </p:sp>
        <p:sp>
          <p:nvSpPr>
            <p:cNvPr id="11" name="Freeform: Shape 10">
              <a:extLst>
                <a:ext uri="{FF2B5EF4-FFF2-40B4-BE49-F238E27FC236}">
                  <a16:creationId xmlns:a16="http://schemas.microsoft.com/office/drawing/2014/main" id="{9DE868D9-F0CB-470B-B40E-6B678E695341}"/>
                </a:ext>
              </a:extLst>
            </p:cNvPr>
            <p:cNvSpPr/>
            <p:nvPr/>
          </p:nvSpPr>
          <p:spPr>
            <a:xfrm>
              <a:off x="10732034" y="515912"/>
              <a:ext cx="32998" cy="87850"/>
            </a:xfrm>
            <a:custGeom>
              <a:avLst/>
              <a:gdLst>
                <a:gd name="connsiteX0" fmla="*/ 23739 w 24384"/>
                <a:gd name="connsiteY0" fmla="*/ -424 h 64917"/>
                <a:gd name="connsiteX1" fmla="*/ 23739 w 24384"/>
                <a:gd name="connsiteY1" fmla="*/ 64493 h 64917"/>
                <a:gd name="connsiteX2" fmla="*/ -646 w 24384"/>
                <a:gd name="connsiteY2" fmla="*/ 64493 h 64917"/>
                <a:gd name="connsiteX3" fmla="*/ -646 w 24384"/>
                <a:gd name="connsiteY3" fmla="*/ -424 h 64917"/>
              </a:gdLst>
              <a:ahLst/>
              <a:cxnLst>
                <a:cxn ang="0">
                  <a:pos x="connsiteX0" y="connsiteY0"/>
                </a:cxn>
                <a:cxn ang="0">
                  <a:pos x="connsiteX1" y="connsiteY1"/>
                </a:cxn>
                <a:cxn ang="0">
                  <a:pos x="connsiteX2" y="connsiteY2"/>
                </a:cxn>
                <a:cxn ang="0">
                  <a:pos x="connsiteX3" y="connsiteY3"/>
                </a:cxn>
              </a:cxnLst>
              <a:rect l="l" t="t" r="r" b="b"/>
              <a:pathLst>
                <a:path w="24384" h="64917">
                  <a:moveTo>
                    <a:pt x="23739" y="-424"/>
                  </a:moveTo>
                  <a:lnTo>
                    <a:pt x="23739" y="64493"/>
                  </a:lnTo>
                  <a:lnTo>
                    <a:pt x="-646" y="64493"/>
                  </a:lnTo>
                  <a:lnTo>
                    <a:pt x="-646" y="-424"/>
                  </a:lnTo>
                  <a:close/>
                </a:path>
              </a:pathLst>
            </a:custGeom>
            <a:solidFill>
              <a:srgbClr val="29235C"/>
            </a:solidFill>
            <a:ln w="488" cap="flat">
              <a:noFill/>
              <a:prstDash val="solid"/>
              <a:miter/>
            </a:ln>
          </p:spPr>
          <p:txBody>
            <a:bodyPr rtlCol="1"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he-IL" sz="1800" b="0" i="0" u="none" strike="noStrike" kern="1200" cap="none" spc="0" normalizeH="0" baseline="0" noProof="0" dirty="0">
                <a:ln>
                  <a:noFill/>
                </a:ln>
                <a:solidFill>
                  <a:srgbClr val="180742"/>
                </a:solidFill>
                <a:effectLst/>
                <a:uLnTx/>
                <a:uFillTx/>
                <a:latin typeface="Effra Light"/>
                <a:ea typeface="+mn-ea"/>
                <a:cs typeface="Arial" panose="020B0604020202020204" pitchFamily="34" charset="0"/>
              </a:endParaRPr>
            </a:p>
          </p:txBody>
        </p:sp>
        <p:sp>
          <p:nvSpPr>
            <p:cNvPr id="12" name="Freeform: Shape 11">
              <a:extLst>
                <a:ext uri="{FF2B5EF4-FFF2-40B4-BE49-F238E27FC236}">
                  <a16:creationId xmlns:a16="http://schemas.microsoft.com/office/drawing/2014/main" id="{D2714E48-073B-4FD3-8116-A3803A73AE23}"/>
                </a:ext>
              </a:extLst>
            </p:cNvPr>
            <p:cNvSpPr/>
            <p:nvPr/>
          </p:nvSpPr>
          <p:spPr>
            <a:xfrm>
              <a:off x="10781536" y="515912"/>
              <a:ext cx="125413" cy="160190"/>
            </a:xfrm>
            <a:custGeom>
              <a:avLst/>
              <a:gdLst>
                <a:gd name="connsiteX0" fmla="*/ 23178 w 92674"/>
                <a:gd name="connsiteY0" fmla="*/ -424 h 118373"/>
                <a:gd name="connsiteX1" fmla="*/ 23178 w 92674"/>
                <a:gd name="connsiteY1" fmla="*/ 71982 h 118373"/>
                <a:gd name="connsiteX2" fmla="*/ 45694 w 92674"/>
                <a:gd name="connsiteY2" fmla="*/ 96560 h 118373"/>
                <a:gd name="connsiteX3" fmla="*/ 46254 w 92674"/>
                <a:gd name="connsiteY3" fmla="*/ 96560 h 118373"/>
                <a:gd name="connsiteX4" fmla="*/ 68392 w 92674"/>
                <a:gd name="connsiteY4" fmla="*/ 71798 h 118373"/>
                <a:gd name="connsiteX5" fmla="*/ 68392 w 92674"/>
                <a:gd name="connsiteY5" fmla="*/ -424 h 118373"/>
                <a:gd name="connsiteX6" fmla="*/ 92028 w 92674"/>
                <a:gd name="connsiteY6" fmla="*/ -424 h 118373"/>
                <a:gd name="connsiteX7" fmla="*/ 92028 w 92674"/>
                <a:gd name="connsiteY7" fmla="*/ 71615 h 118373"/>
                <a:gd name="connsiteX8" fmla="*/ 46631 w 92674"/>
                <a:gd name="connsiteY8" fmla="*/ 117950 h 118373"/>
                <a:gd name="connsiteX9" fmla="*/ 46254 w 92674"/>
                <a:gd name="connsiteY9" fmla="*/ 117950 h 118373"/>
                <a:gd name="connsiteX10" fmla="*/ -646 w 92674"/>
                <a:gd name="connsiteY10" fmla="*/ 71987 h 118373"/>
                <a:gd name="connsiteX11" fmla="*/ -646 w 92674"/>
                <a:gd name="connsiteY11" fmla="*/ -424 h 118373"/>
                <a:gd name="connsiteX12" fmla="*/ 57135 w 92674"/>
                <a:gd name="connsiteY12" fmla="*/ -424 h 118373"/>
                <a:gd name="connsiteX13" fmla="*/ 57135 w 92674"/>
                <a:gd name="connsiteY13" fmla="*/ 79307 h 118373"/>
                <a:gd name="connsiteX14" fmla="*/ 34436 w 92674"/>
                <a:gd name="connsiteY14" fmla="*/ 79307 h 118373"/>
                <a:gd name="connsiteX15" fmla="*/ 34436 w 92674"/>
                <a:gd name="connsiteY15" fmla="*/ -424 h 118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2674" h="118373">
                  <a:moveTo>
                    <a:pt x="23178" y="-424"/>
                  </a:moveTo>
                  <a:lnTo>
                    <a:pt x="23178" y="71982"/>
                  </a:lnTo>
                  <a:cubicBezTo>
                    <a:pt x="23178" y="89429"/>
                    <a:pt x="33499" y="96560"/>
                    <a:pt x="45694" y="96560"/>
                  </a:cubicBezTo>
                  <a:lnTo>
                    <a:pt x="46254" y="96560"/>
                  </a:lnTo>
                  <a:cubicBezTo>
                    <a:pt x="57512" y="96560"/>
                    <a:pt x="68392" y="89617"/>
                    <a:pt x="68392" y="71798"/>
                  </a:cubicBezTo>
                  <a:lnTo>
                    <a:pt x="68392" y="-424"/>
                  </a:lnTo>
                  <a:lnTo>
                    <a:pt x="92028" y="-424"/>
                  </a:lnTo>
                  <a:lnTo>
                    <a:pt x="92028" y="71615"/>
                  </a:lnTo>
                  <a:cubicBezTo>
                    <a:pt x="92028" y="99189"/>
                    <a:pt x="74393" y="117950"/>
                    <a:pt x="46631" y="117950"/>
                  </a:cubicBezTo>
                  <a:lnTo>
                    <a:pt x="46254" y="117950"/>
                  </a:lnTo>
                  <a:cubicBezTo>
                    <a:pt x="16424" y="117950"/>
                    <a:pt x="-646" y="98440"/>
                    <a:pt x="-646" y="71987"/>
                  </a:cubicBezTo>
                  <a:lnTo>
                    <a:pt x="-646" y="-424"/>
                  </a:lnTo>
                  <a:close/>
                  <a:moveTo>
                    <a:pt x="57135" y="-424"/>
                  </a:moveTo>
                  <a:lnTo>
                    <a:pt x="57135" y="79307"/>
                  </a:lnTo>
                  <a:lnTo>
                    <a:pt x="34436" y="79307"/>
                  </a:lnTo>
                  <a:lnTo>
                    <a:pt x="34436" y="-424"/>
                  </a:lnTo>
                  <a:close/>
                </a:path>
              </a:pathLst>
            </a:custGeom>
            <a:solidFill>
              <a:srgbClr val="29235C"/>
            </a:solidFill>
            <a:ln w="488" cap="flat">
              <a:noFill/>
              <a:prstDash val="solid"/>
              <a:miter/>
            </a:ln>
          </p:spPr>
          <p:txBody>
            <a:bodyPr rtlCol="1"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he-IL" sz="1800" b="0" i="0" u="none" strike="noStrike" kern="1200" cap="none" spc="0" normalizeH="0" baseline="0" noProof="0" dirty="0">
                <a:ln>
                  <a:noFill/>
                </a:ln>
                <a:solidFill>
                  <a:srgbClr val="180742"/>
                </a:solidFill>
                <a:effectLst/>
                <a:uLnTx/>
                <a:uFillTx/>
                <a:latin typeface="Effra Light"/>
                <a:ea typeface="+mn-ea"/>
                <a:cs typeface="Arial" panose="020B0604020202020204" pitchFamily="34" charset="0"/>
              </a:endParaRPr>
            </a:p>
          </p:txBody>
        </p:sp>
        <p:sp>
          <p:nvSpPr>
            <p:cNvPr id="13" name="Freeform: Shape 12">
              <a:extLst>
                <a:ext uri="{FF2B5EF4-FFF2-40B4-BE49-F238E27FC236}">
                  <a16:creationId xmlns:a16="http://schemas.microsoft.com/office/drawing/2014/main" id="{AD736423-FEFA-4E93-9D70-15678C5C3901}"/>
                </a:ext>
              </a:extLst>
            </p:cNvPr>
            <p:cNvSpPr/>
            <p:nvPr/>
          </p:nvSpPr>
          <p:spPr>
            <a:xfrm>
              <a:off x="10920424" y="515912"/>
              <a:ext cx="97466" cy="169384"/>
            </a:xfrm>
            <a:custGeom>
              <a:avLst/>
              <a:gdLst>
                <a:gd name="connsiteX0" fmla="*/ 46993 w 72023"/>
                <a:gd name="connsiteY0" fmla="*/ -424 h 125167"/>
                <a:gd name="connsiteX1" fmla="*/ 71378 w 72023"/>
                <a:gd name="connsiteY1" fmla="*/ -424 h 125167"/>
                <a:gd name="connsiteX2" fmla="*/ 71378 w 72023"/>
                <a:gd name="connsiteY2" fmla="*/ 72175 h 125167"/>
                <a:gd name="connsiteX3" fmla="*/ 50931 w 72023"/>
                <a:gd name="connsiteY3" fmla="*/ 105403 h 125167"/>
                <a:gd name="connsiteX4" fmla="*/ -646 w 72023"/>
                <a:gd name="connsiteY4" fmla="*/ 124744 h 125167"/>
                <a:gd name="connsiteX5" fmla="*/ -646 w 72023"/>
                <a:gd name="connsiteY5" fmla="*/ 102234 h 125167"/>
                <a:gd name="connsiteX6" fmla="*/ 15487 w 72023"/>
                <a:gd name="connsiteY6" fmla="*/ 96039 h 125167"/>
                <a:gd name="connsiteX7" fmla="*/ 842 w 72023"/>
                <a:gd name="connsiteY7" fmla="*/ -424 h 125167"/>
                <a:gd name="connsiteX8" fmla="*/ 26546 w 72023"/>
                <a:gd name="connsiteY8" fmla="*/ -424 h 125167"/>
                <a:gd name="connsiteX9" fmla="*/ 37610 w 72023"/>
                <a:gd name="connsiteY9" fmla="*/ 87559 h 125167"/>
                <a:gd name="connsiteX10" fmla="*/ 38741 w 72023"/>
                <a:gd name="connsiteY10" fmla="*/ 87182 h 125167"/>
                <a:gd name="connsiteX11" fmla="*/ 46993 w 72023"/>
                <a:gd name="connsiteY11" fmla="*/ 74992 h 125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2023" h="125167">
                  <a:moveTo>
                    <a:pt x="46993" y="-424"/>
                  </a:moveTo>
                  <a:lnTo>
                    <a:pt x="71378" y="-424"/>
                  </a:lnTo>
                  <a:lnTo>
                    <a:pt x="71378" y="72175"/>
                  </a:lnTo>
                  <a:cubicBezTo>
                    <a:pt x="71378" y="85307"/>
                    <a:pt x="68754" y="98628"/>
                    <a:pt x="50931" y="105403"/>
                  </a:cubicBezTo>
                  <a:lnTo>
                    <a:pt x="-646" y="124744"/>
                  </a:lnTo>
                  <a:lnTo>
                    <a:pt x="-646" y="102234"/>
                  </a:lnTo>
                  <a:lnTo>
                    <a:pt x="15487" y="96039"/>
                  </a:lnTo>
                  <a:lnTo>
                    <a:pt x="842" y="-424"/>
                  </a:lnTo>
                  <a:lnTo>
                    <a:pt x="26546" y="-424"/>
                  </a:lnTo>
                  <a:lnTo>
                    <a:pt x="37610" y="87559"/>
                  </a:lnTo>
                  <a:lnTo>
                    <a:pt x="38741" y="87182"/>
                  </a:lnTo>
                  <a:cubicBezTo>
                    <a:pt x="43427" y="85307"/>
                    <a:pt x="46993" y="83244"/>
                    <a:pt x="46993" y="74992"/>
                  </a:cubicBezTo>
                  <a:close/>
                </a:path>
              </a:pathLst>
            </a:custGeom>
            <a:solidFill>
              <a:srgbClr val="29235C"/>
            </a:solidFill>
            <a:ln w="488" cap="flat">
              <a:noFill/>
              <a:prstDash val="solid"/>
              <a:miter/>
            </a:ln>
          </p:spPr>
          <p:txBody>
            <a:bodyPr rtlCol="1"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he-IL" sz="1800" b="0" i="0" u="none" strike="noStrike" kern="1200" cap="none" spc="0" normalizeH="0" baseline="0" noProof="0" dirty="0">
                <a:ln>
                  <a:noFill/>
                </a:ln>
                <a:solidFill>
                  <a:srgbClr val="180742"/>
                </a:solidFill>
                <a:effectLst/>
                <a:uLnTx/>
                <a:uFillTx/>
                <a:latin typeface="Effra Light"/>
                <a:ea typeface="+mn-ea"/>
                <a:cs typeface="Arial" panose="020B0604020202020204" pitchFamily="34" charset="0"/>
              </a:endParaRPr>
            </a:p>
          </p:txBody>
        </p:sp>
        <p:sp>
          <p:nvSpPr>
            <p:cNvPr id="14" name="Freeform: Shape 13">
              <a:extLst>
                <a:ext uri="{FF2B5EF4-FFF2-40B4-BE49-F238E27FC236}">
                  <a16:creationId xmlns:a16="http://schemas.microsoft.com/office/drawing/2014/main" id="{8A0D7C5F-C552-46ED-BB55-3BA829E3F83A}"/>
                </a:ext>
              </a:extLst>
            </p:cNvPr>
            <p:cNvSpPr/>
            <p:nvPr/>
          </p:nvSpPr>
          <p:spPr>
            <a:xfrm>
              <a:off x="11022214" y="515912"/>
              <a:ext cx="106875" cy="156902"/>
            </a:xfrm>
            <a:custGeom>
              <a:avLst/>
              <a:gdLst>
                <a:gd name="connsiteX0" fmla="*/ 9858 w 78976"/>
                <a:gd name="connsiteY0" fmla="*/ -424 h 115943"/>
                <a:gd name="connsiteX1" fmla="*/ 78331 w 78976"/>
                <a:gd name="connsiteY1" fmla="*/ -424 h 115943"/>
                <a:gd name="connsiteX2" fmla="*/ 78331 w 78976"/>
                <a:gd name="connsiteY2" fmla="*/ 115510 h 115943"/>
                <a:gd name="connsiteX3" fmla="*/ 53946 w 78976"/>
                <a:gd name="connsiteY3" fmla="*/ 115510 h 115943"/>
                <a:gd name="connsiteX4" fmla="*/ 53946 w 78976"/>
                <a:gd name="connsiteY4" fmla="*/ 20787 h 115943"/>
                <a:gd name="connsiteX5" fmla="*/ 34248 w 78976"/>
                <a:gd name="connsiteY5" fmla="*/ 20787 h 115943"/>
                <a:gd name="connsiteX6" fmla="*/ 34248 w 78976"/>
                <a:gd name="connsiteY6" fmla="*/ 90381 h 115943"/>
                <a:gd name="connsiteX7" fmla="*/ 12486 w 78976"/>
                <a:gd name="connsiteY7" fmla="*/ 115520 h 115943"/>
                <a:gd name="connsiteX8" fmla="*/ -646 w 78976"/>
                <a:gd name="connsiteY8" fmla="*/ 115520 h 115943"/>
                <a:gd name="connsiteX9" fmla="*/ -646 w 78976"/>
                <a:gd name="connsiteY9" fmla="*/ 94324 h 115943"/>
                <a:gd name="connsiteX10" fmla="*/ 5355 w 78976"/>
                <a:gd name="connsiteY10" fmla="*/ 94324 h 115943"/>
                <a:gd name="connsiteX11" fmla="*/ 9858 w 78976"/>
                <a:gd name="connsiteY11" fmla="*/ 87381 h 115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976" h="115943">
                  <a:moveTo>
                    <a:pt x="9858" y="-424"/>
                  </a:moveTo>
                  <a:lnTo>
                    <a:pt x="78331" y="-424"/>
                  </a:lnTo>
                  <a:lnTo>
                    <a:pt x="78331" y="115510"/>
                  </a:lnTo>
                  <a:lnTo>
                    <a:pt x="53946" y="115510"/>
                  </a:lnTo>
                  <a:lnTo>
                    <a:pt x="53946" y="20787"/>
                  </a:lnTo>
                  <a:lnTo>
                    <a:pt x="34248" y="20787"/>
                  </a:lnTo>
                  <a:lnTo>
                    <a:pt x="34248" y="90381"/>
                  </a:lnTo>
                  <a:cubicBezTo>
                    <a:pt x="34248" y="107267"/>
                    <a:pt x="24681" y="115520"/>
                    <a:pt x="12486" y="115520"/>
                  </a:cubicBezTo>
                  <a:lnTo>
                    <a:pt x="-646" y="115520"/>
                  </a:lnTo>
                  <a:lnTo>
                    <a:pt x="-646" y="94324"/>
                  </a:lnTo>
                  <a:lnTo>
                    <a:pt x="5355" y="94324"/>
                  </a:lnTo>
                  <a:cubicBezTo>
                    <a:pt x="8360" y="94324"/>
                    <a:pt x="9858" y="91695"/>
                    <a:pt x="9858" y="87381"/>
                  </a:cubicBezTo>
                  <a:close/>
                </a:path>
              </a:pathLst>
            </a:custGeom>
            <a:solidFill>
              <a:srgbClr val="29235C"/>
            </a:solidFill>
            <a:ln w="488" cap="flat">
              <a:noFill/>
              <a:prstDash val="solid"/>
              <a:miter/>
            </a:ln>
          </p:spPr>
          <p:txBody>
            <a:bodyPr rtlCol="1"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he-IL" sz="1800" b="0" i="0" u="none" strike="noStrike" kern="1200" cap="none" spc="0" normalizeH="0" baseline="0" noProof="0" dirty="0">
                <a:ln>
                  <a:noFill/>
                </a:ln>
                <a:solidFill>
                  <a:srgbClr val="180742"/>
                </a:solidFill>
                <a:effectLst/>
                <a:uLnTx/>
                <a:uFillTx/>
                <a:latin typeface="Effra Light"/>
                <a:ea typeface="+mn-ea"/>
                <a:cs typeface="Arial" panose="020B0604020202020204" pitchFamily="34" charset="0"/>
              </a:endParaRPr>
            </a:p>
          </p:txBody>
        </p:sp>
        <p:sp>
          <p:nvSpPr>
            <p:cNvPr id="15" name="Freeform: Shape 14">
              <a:extLst>
                <a:ext uri="{FF2B5EF4-FFF2-40B4-BE49-F238E27FC236}">
                  <a16:creationId xmlns:a16="http://schemas.microsoft.com/office/drawing/2014/main" id="{1CDBE0BD-0513-4D82-8951-30DA7041FA91}"/>
                </a:ext>
              </a:extLst>
            </p:cNvPr>
            <p:cNvSpPr/>
            <p:nvPr/>
          </p:nvSpPr>
          <p:spPr>
            <a:xfrm>
              <a:off x="10462987" y="754162"/>
              <a:ext cx="53105" cy="96239"/>
            </a:xfrm>
            <a:custGeom>
              <a:avLst/>
              <a:gdLst>
                <a:gd name="connsiteX0" fmla="*/ -646 w 39242"/>
                <a:gd name="connsiteY0" fmla="*/ 8890 h 71116"/>
                <a:gd name="connsiteX1" fmla="*/ -646 w 39242"/>
                <a:gd name="connsiteY1" fmla="*/ -424 h 71116"/>
                <a:gd name="connsiteX2" fmla="*/ 38597 w 39242"/>
                <a:gd name="connsiteY2" fmla="*/ -424 h 71116"/>
                <a:gd name="connsiteX3" fmla="*/ 38597 w 39242"/>
                <a:gd name="connsiteY3" fmla="*/ 70692 h 71116"/>
                <a:gd name="connsiteX4" fmla="*/ 28252 w 39242"/>
                <a:gd name="connsiteY4" fmla="*/ 70692 h 71116"/>
                <a:gd name="connsiteX5" fmla="*/ 28252 w 39242"/>
                <a:gd name="connsiteY5" fmla="*/ 8890 h 71116"/>
                <a:gd name="connsiteX6" fmla="*/ 390 w 39242"/>
                <a:gd name="connsiteY6" fmla="*/ 21318 h 71116"/>
                <a:gd name="connsiteX7" fmla="*/ 10760 w 39242"/>
                <a:gd name="connsiteY7" fmla="*/ 21318 h 71116"/>
                <a:gd name="connsiteX8" fmla="*/ 10760 w 39242"/>
                <a:gd name="connsiteY8" fmla="*/ 70687 h 71116"/>
                <a:gd name="connsiteX9" fmla="*/ 405 w 39242"/>
                <a:gd name="connsiteY9" fmla="*/ 70687 h 71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242" h="71116">
                  <a:moveTo>
                    <a:pt x="-646" y="8890"/>
                  </a:moveTo>
                  <a:lnTo>
                    <a:pt x="-646" y="-424"/>
                  </a:lnTo>
                  <a:lnTo>
                    <a:pt x="38597" y="-424"/>
                  </a:lnTo>
                  <a:lnTo>
                    <a:pt x="38597" y="70692"/>
                  </a:lnTo>
                  <a:lnTo>
                    <a:pt x="28252" y="70692"/>
                  </a:lnTo>
                  <a:lnTo>
                    <a:pt x="28252" y="8890"/>
                  </a:lnTo>
                  <a:close/>
                  <a:moveTo>
                    <a:pt x="390" y="21318"/>
                  </a:moveTo>
                  <a:lnTo>
                    <a:pt x="10760" y="21318"/>
                  </a:lnTo>
                  <a:lnTo>
                    <a:pt x="10760" y="70687"/>
                  </a:lnTo>
                  <a:lnTo>
                    <a:pt x="405" y="70687"/>
                  </a:lnTo>
                  <a:close/>
                </a:path>
              </a:pathLst>
            </a:custGeom>
            <a:solidFill>
              <a:srgbClr val="29235C"/>
            </a:solidFill>
            <a:ln w="488" cap="flat">
              <a:noFill/>
              <a:prstDash val="solid"/>
              <a:miter/>
            </a:ln>
          </p:spPr>
          <p:txBody>
            <a:bodyPr rtlCol="1"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he-IL" sz="1800" b="0" i="0" u="none" strike="noStrike" kern="1200" cap="none" spc="0" normalizeH="0" baseline="0" noProof="0" dirty="0">
                <a:ln>
                  <a:noFill/>
                </a:ln>
                <a:solidFill>
                  <a:srgbClr val="180742"/>
                </a:solidFill>
                <a:effectLst/>
                <a:uLnTx/>
                <a:uFillTx/>
                <a:latin typeface="Effra Light"/>
                <a:ea typeface="+mn-ea"/>
                <a:cs typeface="Arial" panose="020B0604020202020204" pitchFamily="34" charset="0"/>
              </a:endParaRPr>
            </a:p>
          </p:txBody>
        </p:sp>
        <p:sp>
          <p:nvSpPr>
            <p:cNvPr id="16" name="Freeform: Shape 15">
              <a:extLst>
                <a:ext uri="{FF2B5EF4-FFF2-40B4-BE49-F238E27FC236}">
                  <a16:creationId xmlns:a16="http://schemas.microsoft.com/office/drawing/2014/main" id="{19E5F719-47B4-4EF8-9DDE-075371922B72}"/>
                </a:ext>
              </a:extLst>
            </p:cNvPr>
            <p:cNvSpPr/>
            <p:nvPr/>
          </p:nvSpPr>
          <p:spPr>
            <a:xfrm>
              <a:off x="10530099" y="752907"/>
              <a:ext cx="52501" cy="97493"/>
            </a:xfrm>
            <a:custGeom>
              <a:avLst/>
              <a:gdLst>
                <a:gd name="connsiteX0" fmla="*/ 25375 w 38796"/>
                <a:gd name="connsiteY0" fmla="*/ -424 h 72043"/>
                <a:gd name="connsiteX1" fmla="*/ 38151 w 38796"/>
                <a:gd name="connsiteY1" fmla="*/ 15342 h 72043"/>
                <a:gd name="connsiteX2" fmla="*/ 38151 w 38796"/>
                <a:gd name="connsiteY2" fmla="*/ 71615 h 72043"/>
                <a:gd name="connsiteX3" fmla="*/ 18933 w 38796"/>
                <a:gd name="connsiteY3" fmla="*/ 71615 h 72043"/>
                <a:gd name="connsiteX4" fmla="*/ 18933 w 38796"/>
                <a:gd name="connsiteY4" fmla="*/ 62291 h 72043"/>
                <a:gd name="connsiteX5" fmla="*/ 27791 w 38796"/>
                <a:gd name="connsiteY5" fmla="*/ 62291 h 72043"/>
                <a:gd name="connsiteX6" fmla="*/ 27791 w 38796"/>
                <a:gd name="connsiteY6" fmla="*/ 16492 h 72043"/>
                <a:gd name="connsiteX7" fmla="*/ 22727 w 38796"/>
                <a:gd name="connsiteY7" fmla="*/ 9014 h 72043"/>
                <a:gd name="connsiteX8" fmla="*/ 22385 w 38796"/>
                <a:gd name="connsiteY8" fmla="*/ 9014 h 72043"/>
                <a:gd name="connsiteX9" fmla="*/ 9724 w 38796"/>
                <a:gd name="connsiteY9" fmla="*/ 15461 h 72043"/>
                <a:gd name="connsiteX10" fmla="*/ 9724 w 38796"/>
                <a:gd name="connsiteY10" fmla="*/ 71620 h 72043"/>
                <a:gd name="connsiteX11" fmla="*/ -646 w 38796"/>
                <a:gd name="connsiteY11" fmla="*/ 71620 h 72043"/>
                <a:gd name="connsiteX12" fmla="*/ -646 w 38796"/>
                <a:gd name="connsiteY12" fmla="*/ 503 h 72043"/>
                <a:gd name="connsiteX13" fmla="*/ 9020 w 38796"/>
                <a:gd name="connsiteY13" fmla="*/ 503 h 72043"/>
                <a:gd name="connsiteX14" fmla="*/ 9020 w 38796"/>
                <a:gd name="connsiteY14" fmla="*/ 6256 h 72043"/>
                <a:gd name="connsiteX15" fmla="*/ 24889 w 38796"/>
                <a:gd name="connsiteY15" fmla="*/ -419 h 72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8796" h="72043">
                  <a:moveTo>
                    <a:pt x="25375" y="-424"/>
                  </a:moveTo>
                  <a:cubicBezTo>
                    <a:pt x="33310" y="-424"/>
                    <a:pt x="38151" y="5101"/>
                    <a:pt x="38151" y="15342"/>
                  </a:cubicBezTo>
                  <a:lnTo>
                    <a:pt x="38151" y="71615"/>
                  </a:lnTo>
                  <a:lnTo>
                    <a:pt x="18933" y="71615"/>
                  </a:lnTo>
                  <a:lnTo>
                    <a:pt x="18933" y="62291"/>
                  </a:lnTo>
                  <a:lnTo>
                    <a:pt x="27791" y="62291"/>
                  </a:lnTo>
                  <a:lnTo>
                    <a:pt x="27791" y="16492"/>
                  </a:lnTo>
                  <a:cubicBezTo>
                    <a:pt x="27791" y="11429"/>
                    <a:pt x="25489" y="9014"/>
                    <a:pt x="22727" y="9014"/>
                  </a:cubicBezTo>
                  <a:lnTo>
                    <a:pt x="22385" y="9014"/>
                  </a:lnTo>
                  <a:cubicBezTo>
                    <a:pt x="20084" y="9014"/>
                    <a:pt x="14787" y="12118"/>
                    <a:pt x="9724" y="15461"/>
                  </a:cubicBezTo>
                  <a:lnTo>
                    <a:pt x="9724" y="71620"/>
                  </a:lnTo>
                  <a:lnTo>
                    <a:pt x="-646" y="71620"/>
                  </a:lnTo>
                  <a:lnTo>
                    <a:pt x="-646" y="503"/>
                  </a:lnTo>
                  <a:lnTo>
                    <a:pt x="9020" y="503"/>
                  </a:lnTo>
                  <a:lnTo>
                    <a:pt x="9020" y="6256"/>
                  </a:lnTo>
                  <a:cubicBezTo>
                    <a:pt x="16845" y="1654"/>
                    <a:pt x="20986" y="-419"/>
                    <a:pt x="24889" y="-419"/>
                  </a:cubicBezTo>
                  <a:close/>
                </a:path>
              </a:pathLst>
            </a:custGeom>
            <a:solidFill>
              <a:srgbClr val="29235C"/>
            </a:solidFill>
            <a:ln w="488" cap="flat">
              <a:noFill/>
              <a:prstDash val="solid"/>
              <a:miter/>
            </a:ln>
          </p:spPr>
          <p:txBody>
            <a:bodyPr rtlCol="1"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he-IL" sz="1800" b="0" i="0" u="none" strike="noStrike" kern="1200" cap="none" spc="0" normalizeH="0" baseline="0" noProof="0" dirty="0">
                <a:ln>
                  <a:noFill/>
                </a:ln>
                <a:solidFill>
                  <a:srgbClr val="180742"/>
                </a:solidFill>
                <a:effectLst/>
                <a:uLnTx/>
                <a:uFillTx/>
                <a:latin typeface="Effra Light"/>
                <a:ea typeface="+mn-ea"/>
                <a:cs typeface="Arial" panose="020B0604020202020204" pitchFamily="34" charset="0"/>
              </a:endParaRPr>
            </a:p>
          </p:txBody>
        </p:sp>
        <p:sp>
          <p:nvSpPr>
            <p:cNvPr id="17" name="Freeform: Shape 16">
              <a:extLst>
                <a:ext uri="{FF2B5EF4-FFF2-40B4-BE49-F238E27FC236}">
                  <a16:creationId xmlns:a16="http://schemas.microsoft.com/office/drawing/2014/main" id="{1FCFF0B4-1AE4-47B0-8A51-06ED6121A5D1}"/>
                </a:ext>
              </a:extLst>
            </p:cNvPr>
            <p:cNvSpPr/>
            <p:nvPr/>
          </p:nvSpPr>
          <p:spPr>
            <a:xfrm>
              <a:off x="10595829" y="754162"/>
              <a:ext cx="13857" cy="52166"/>
            </a:xfrm>
            <a:custGeom>
              <a:avLst/>
              <a:gdLst>
                <a:gd name="connsiteX0" fmla="*/ 9595 w 10240"/>
                <a:gd name="connsiteY0" fmla="*/ -424 h 38548"/>
                <a:gd name="connsiteX1" fmla="*/ 9595 w 10240"/>
                <a:gd name="connsiteY1" fmla="*/ 38125 h 38548"/>
                <a:gd name="connsiteX2" fmla="*/ -646 w 10240"/>
                <a:gd name="connsiteY2" fmla="*/ 38125 h 38548"/>
                <a:gd name="connsiteX3" fmla="*/ -646 w 10240"/>
                <a:gd name="connsiteY3" fmla="*/ -424 h 38548"/>
              </a:gdLst>
              <a:ahLst/>
              <a:cxnLst>
                <a:cxn ang="0">
                  <a:pos x="connsiteX0" y="connsiteY0"/>
                </a:cxn>
                <a:cxn ang="0">
                  <a:pos x="connsiteX1" y="connsiteY1"/>
                </a:cxn>
                <a:cxn ang="0">
                  <a:pos x="connsiteX2" y="connsiteY2"/>
                </a:cxn>
                <a:cxn ang="0">
                  <a:pos x="connsiteX3" y="connsiteY3"/>
                </a:cxn>
              </a:cxnLst>
              <a:rect l="l" t="t" r="r" b="b"/>
              <a:pathLst>
                <a:path w="10240" h="38548">
                  <a:moveTo>
                    <a:pt x="9595" y="-424"/>
                  </a:moveTo>
                  <a:lnTo>
                    <a:pt x="9595" y="38125"/>
                  </a:lnTo>
                  <a:lnTo>
                    <a:pt x="-646" y="38125"/>
                  </a:lnTo>
                  <a:lnTo>
                    <a:pt x="-646" y="-424"/>
                  </a:lnTo>
                  <a:close/>
                </a:path>
              </a:pathLst>
            </a:custGeom>
            <a:solidFill>
              <a:srgbClr val="29235C"/>
            </a:solidFill>
            <a:ln w="488" cap="flat">
              <a:noFill/>
              <a:prstDash val="solid"/>
              <a:miter/>
            </a:ln>
          </p:spPr>
          <p:txBody>
            <a:bodyPr rtlCol="1"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he-IL" sz="1800" b="0" i="0" u="none" strike="noStrike" kern="1200" cap="none" spc="0" normalizeH="0" baseline="0" noProof="0" dirty="0">
                <a:ln>
                  <a:noFill/>
                </a:ln>
                <a:solidFill>
                  <a:srgbClr val="180742"/>
                </a:solidFill>
                <a:effectLst/>
                <a:uLnTx/>
                <a:uFillTx/>
                <a:latin typeface="Effra Light"/>
                <a:ea typeface="+mn-ea"/>
                <a:cs typeface="Arial" panose="020B0604020202020204" pitchFamily="34" charset="0"/>
              </a:endParaRPr>
            </a:p>
          </p:txBody>
        </p:sp>
        <p:sp>
          <p:nvSpPr>
            <p:cNvPr id="18" name="Freeform: Shape 17">
              <a:extLst>
                <a:ext uri="{FF2B5EF4-FFF2-40B4-BE49-F238E27FC236}">
                  <a16:creationId xmlns:a16="http://schemas.microsoft.com/office/drawing/2014/main" id="{B657775D-B794-455F-B32D-40BF388D1EEE}"/>
                </a:ext>
              </a:extLst>
            </p:cNvPr>
            <p:cNvSpPr/>
            <p:nvPr/>
          </p:nvSpPr>
          <p:spPr>
            <a:xfrm>
              <a:off x="10620895" y="754162"/>
              <a:ext cx="52011" cy="96239"/>
            </a:xfrm>
            <a:custGeom>
              <a:avLst/>
              <a:gdLst>
                <a:gd name="connsiteX0" fmla="*/ 37789 w 38434"/>
                <a:gd name="connsiteY0" fmla="*/ -424 h 71116"/>
                <a:gd name="connsiteX1" fmla="*/ 37789 w 38434"/>
                <a:gd name="connsiteY1" fmla="*/ 8895 h 71116"/>
                <a:gd name="connsiteX2" fmla="*/ 29854 w 38434"/>
                <a:gd name="connsiteY2" fmla="*/ 8895 h 71116"/>
                <a:gd name="connsiteX3" fmla="*/ 29854 w 38434"/>
                <a:gd name="connsiteY3" fmla="*/ 70692 h 71116"/>
                <a:gd name="connsiteX4" fmla="*/ 19608 w 38434"/>
                <a:gd name="connsiteY4" fmla="*/ 70692 h 71116"/>
                <a:gd name="connsiteX5" fmla="*/ 19608 w 38434"/>
                <a:gd name="connsiteY5" fmla="*/ 8890 h 71116"/>
                <a:gd name="connsiteX6" fmla="*/ -646 w 38434"/>
                <a:gd name="connsiteY6" fmla="*/ 8890 h 71116"/>
                <a:gd name="connsiteX7" fmla="*/ -646 w 38434"/>
                <a:gd name="connsiteY7" fmla="*/ -424 h 71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434" h="71116">
                  <a:moveTo>
                    <a:pt x="37789" y="-424"/>
                  </a:moveTo>
                  <a:lnTo>
                    <a:pt x="37789" y="8895"/>
                  </a:lnTo>
                  <a:lnTo>
                    <a:pt x="29854" y="8895"/>
                  </a:lnTo>
                  <a:lnTo>
                    <a:pt x="29854" y="70692"/>
                  </a:lnTo>
                  <a:lnTo>
                    <a:pt x="19608" y="70692"/>
                  </a:lnTo>
                  <a:lnTo>
                    <a:pt x="19608" y="8890"/>
                  </a:lnTo>
                  <a:lnTo>
                    <a:pt x="-646" y="8890"/>
                  </a:lnTo>
                  <a:lnTo>
                    <a:pt x="-646" y="-424"/>
                  </a:lnTo>
                  <a:close/>
                </a:path>
              </a:pathLst>
            </a:custGeom>
            <a:solidFill>
              <a:srgbClr val="29235C"/>
            </a:solidFill>
            <a:ln w="488" cap="flat">
              <a:noFill/>
              <a:prstDash val="solid"/>
              <a:miter/>
            </a:ln>
          </p:spPr>
          <p:txBody>
            <a:bodyPr rtlCol="1"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he-IL" sz="1800" b="0" i="0" u="none" strike="noStrike" kern="1200" cap="none" spc="0" normalizeH="0" baseline="0" noProof="0" dirty="0">
                <a:ln>
                  <a:noFill/>
                </a:ln>
                <a:solidFill>
                  <a:srgbClr val="180742"/>
                </a:solidFill>
                <a:effectLst/>
                <a:uLnTx/>
                <a:uFillTx/>
                <a:latin typeface="Effra Light"/>
                <a:ea typeface="+mn-ea"/>
                <a:cs typeface="Arial" panose="020B0604020202020204" pitchFamily="34" charset="0"/>
              </a:endParaRPr>
            </a:p>
          </p:txBody>
        </p:sp>
        <p:sp>
          <p:nvSpPr>
            <p:cNvPr id="19" name="Freeform: Shape 18">
              <a:extLst>
                <a:ext uri="{FF2B5EF4-FFF2-40B4-BE49-F238E27FC236}">
                  <a16:creationId xmlns:a16="http://schemas.microsoft.com/office/drawing/2014/main" id="{8D35C5A1-3214-4299-9B0F-272FBF2259FC}"/>
                </a:ext>
              </a:extLst>
            </p:cNvPr>
            <p:cNvSpPr/>
            <p:nvPr/>
          </p:nvSpPr>
          <p:spPr>
            <a:xfrm>
              <a:off x="10682867" y="754162"/>
              <a:ext cx="52951" cy="115540"/>
            </a:xfrm>
            <a:custGeom>
              <a:avLst/>
              <a:gdLst>
                <a:gd name="connsiteX0" fmla="*/ -646 w 39128"/>
                <a:gd name="connsiteY0" fmla="*/ 8890 h 85379"/>
                <a:gd name="connsiteX1" fmla="*/ -646 w 39128"/>
                <a:gd name="connsiteY1" fmla="*/ -424 h 85379"/>
                <a:gd name="connsiteX2" fmla="*/ 24785 w 39128"/>
                <a:gd name="connsiteY2" fmla="*/ -424 h 85379"/>
                <a:gd name="connsiteX3" fmla="*/ 38483 w 39128"/>
                <a:gd name="connsiteY3" fmla="*/ 14072 h 85379"/>
                <a:gd name="connsiteX4" fmla="*/ 36410 w 39128"/>
                <a:gd name="connsiteY4" fmla="*/ 32025 h 85379"/>
                <a:gd name="connsiteX5" fmla="*/ 29621 w 39128"/>
                <a:gd name="connsiteY5" fmla="*/ 70707 h 85379"/>
                <a:gd name="connsiteX6" fmla="*/ 19266 w 39128"/>
                <a:gd name="connsiteY6" fmla="*/ 70707 h 85379"/>
                <a:gd name="connsiteX7" fmla="*/ 25822 w 39128"/>
                <a:gd name="connsiteY7" fmla="*/ 33076 h 85379"/>
                <a:gd name="connsiteX8" fmla="*/ 27805 w 39128"/>
                <a:gd name="connsiteY8" fmla="*/ 15932 h 85379"/>
                <a:gd name="connsiteX9" fmla="*/ 21244 w 39128"/>
                <a:gd name="connsiteY9" fmla="*/ 8909 h 85379"/>
                <a:gd name="connsiteX10" fmla="*/ 10631 w 39128"/>
                <a:gd name="connsiteY10" fmla="*/ 21432 h 85379"/>
                <a:gd name="connsiteX11" fmla="*/ 10631 w 39128"/>
                <a:gd name="connsiteY11" fmla="*/ 84955 h 85379"/>
                <a:gd name="connsiteX12" fmla="*/ 157 w 39128"/>
                <a:gd name="connsiteY12" fmla="*/ 84955 h 85379"/>
                <a:gd name="connsiteX13" fmla="*/ 157 w 39128"/>
                <a:gd name="connsiteY13" fmla="*/ 21432 h 85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128" h="85379">
                  <a:moveTo>
                    <a:pt x="-646" y="8890"/>
                  </a:moveTo>
                  <a:lnTo>
                    <a:pt x="-646" y="-424"/>
                  </a:lnTo>
                  <a:lnTo>
                    <a:pt x="24785" y="-424"/>
                  </a:lnTo>
                  <a:cubicBezTo>
                    <a:pt x="32958" y="-424"/>
                    <a:pt x="38483" y="4868"/>
                    <a:pt x="38483" y="14072"/>
                  </a:cubicBezTo>
                  <a:cubicBezTo>
                    <a:pt x="38483" y="20519"/>
                    <a:pt x="37099" y="27656"/>
                    <a:pt x="36410" y="32025"/>
                  </a:cubicBezTo>
                  <a:lnTo>
                    <a:pt x="29621" y="70707"/>
                  </a:lnTo>
                  <a:lnTo>
                    <a:pt x="19266" y="70707"/>
                  </a:lnTo>
                  <a:lnTo>
                    <a:pt x="25822" y="33076"/>
                  </a:lnTo>
                  <a:cubicBezTo>
                    <a:pt x="26630" y="27095"/>
                    <a:pt x="27805" y="20876"/>
                    <a:pt x="27805" y="15932"/>
                  </a:cubicBezTo>
                  <a:cubicBezTo>
                    <a:pt x="27805" y="11468"/>
                    <a:pt x="25504" y="8909"/>
                    <a:pt x="21244" y="8909"/>
                  </a:cubicBezTo>
                  <a:close/>
                  <a:moveTo>
                    <a:pt x="10631" y="21432"/>
                  </a:moveTo>
                  <a:lnTo>
                    <a:pt x="10631" y="84955"/>
                  </a:lnTo>
                  <a:lnTo>
                    <a:pt x="157" y="84955"/>
                  </a:lnTo>
                  <a:lnTo>
                    <a:pt x="157" y="21432"/>
                  </a:lnTo>
                  <a:close/>
                </a:path>
              </a:pathLst>
            </a:custGeom>
            <a:solidFill>
              <a:srgbClr val="29235C"/>
            </a:solidFill>
            <a:ln w="488" cap="flat">
              <a:noFill/>
              <a:prstDash val="solid"/>
              <a:miter/>
            </a:ln>
          </p:spPr>
          <p:txBody>
            <a:bodyPr rtlCol="1"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he-IL" sz="1800" b="0" i="0" u="none" strike="noStrike" kern="1200" cap="none" spc="0" normalizeH="0" baseline="0" noProof="0" dirty="0">
                <a:ln>
                  <a:noFill/>
                </a:ln>
                <a:solidFill>
                  <a:srgbClr val="180742"/>
                </a:solidFill>
                <a:effectLst/>
                <a:uLnTx/>
                <a:uFillTx/>
                <a:latin typeface="Effra Light"/>
                <a:ea typeface="+mn-ea"/>
                <a:cs typeface="Arial" panose="020B0604020202020204" pitchFamily="34" charset="0"/>
              </a:endParaRPr>
            </a:p>
          </p:txBody>
        </p:sp>
        <p:sp>
          <p:nvSpPr>
            <p:cNvPr id="20" name="Freeform: Shape 19">
              <a:extLst>
                <a:ext uri="{FF2B5EF4-FFF2-40B4-BE49-F238E27FC236}">
                  <a16:creationId xmlns:a16="http://schemas.microsoft.com/office/drawing/2014/main" id="{EDD571E2-7C17-4C98-ACE8-ED049B5343FA}"/>
                </a:ext>
              </a:extLst>
            </p:cNvPr>
            <p:cNvSpPr/>
            <p:nvPr/>
          </p:nvSpPr>
          <p:spPr>
            <a:xfrm>
              <a:off x="10773046" y="754162"/>
              <a:ext cx="51991" cy="96239"/>
            </a:xfrm>
            <a:custGeom>
              <a:avLst/>
              <a:gdLst>
                <a:gd name="connsiteX0" fmla="*/ 37774 w 38419"/>
                <a:gd name="connsiteY0" fmla="*/ -424 h 71116"/>
                <a:gd name="connsiteX1" fmla="*/ 37774 w 38419"/>
                <a:gd name="connsiteY1" fmla="*/ 8895 h 71116"/>
                <a:gd name="connsiteX2" fmla="*/ 29839 w 38419"/>
                <a:gd name="connsiteY2" fmla="*/ 8895 h 71116"/>
                <a:gd name="connsiteX3" fmla="*/ 29839 w 38419"/>
                <a:gd name="connsiteY3" fmla="*/ 70692 h 71116"/>
                <a:gd name="connsiteX4" fmla="*/ 19598 w 38419"/>
                <a:gd name="connsiteY4" fmla="*/ 70692 h 71116"/>
                <a:gd name="connsiteX5" fmla="*/ 19598 w 38419"/>
                <a:gd name="connsiteY5" fmla="*/ 8890 h 71116"/>
                <a:gd name="connsiteX6" fmla="*/ -646 w 38419"/>
                <a:gd name="connsiteY6" fmla="*/ 8890 h 71116"/>
                <a:gd name="connsiteX7" fmla="*/ -646 w 38419"/>
                <a:gd name="connsiteY7" fmla="*/ -424 h 71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419" h="71116">
                  <a:moveTo>
                    <a:pt x="37774" y="-424"/>
                  </a:moveTo>
                  <a:lnTo>
                    <a:pt x="37774" y="8895"/>
                  </a:lnTo>
                  <a:lnTo>
                    <a:pt x="29839" y="8895"/>
                  </a:lnTo>
                  <a:lnTo>
                    <a:pt x="29839" y="70692"/>
                  </a:lnTo>
                  <a:lnTo>
                    <a:pt x="19598" y="70692"/>
                  </a:lnTo>
                  <a:lnTo>
                    <a:pt x="19598" y="8890"/>
                  </a:lnTo>
                  <a:lnTo>
                    <a:pt x="-646" y="8890"/>
                  </a:lnTo>
                  <a:lnTo>
                    <a:pt x="-646" y="-424"/>
                  </a:lnTo>
                  <a:close/>
                </a:path>
              </a:pathLst>
            </a:custGeom>
            <a:solidFill>
              <a:srgbClr val="29235C"/>
            </a:solidFill>
            <a:ln w="488" cap="flat">
              <a:noFill/>
              <a:prstDash val="solid"/>
              <a:miter/>
            </a:ln>
          </p:spPr>
          <p:txBody>
            <a:bodyPr rtlCol="1"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he-IL" sz="1800" b="0" i="0" u="none" strike="noStrike" kern="1200" cap="none" spc="0" normalizeH="0" baseline="0" noProof="0" dirty="0">
                <a:ln>
                  <a:noFill/>
                </a:ln>
                <a:solidFill>
                  <a:srgbClr val="180742"/>
                </a:solidFill>
                <a:effectLst/>
                <a:uLnTx/>
                <a:uFillTx/>
                <a:latin typeface="Effra Light"/>
                <a:ea typeface="+mn-ea"/>
                <a:cs typeface="Arial" panose="020B0604020202020204" pitchFamily="34" charset="0"/>
              </a:endParaRPr>
            </a:p>
          </p:txBody>
        </p:sp>
        <p:sp>
          <p:nvSpPr>
            <p:cNvPr id="21" name="Freeform: Shape 20">
              <a:extLst>
                <a:ext uri="{FF2B5EF4-FFF2-40B4-BE49-F238E27FC236}">
                  <a16:creationId xmlns:a16="http://schemas.microsoft.com/office/drawing/2014/main" id="{31352EA7-CA17-4FD3-A521-D456611CECD5}"/>
                </a:ext>
              </a:extLst>
            </p:cNvPr>
            <p:cNvSpPr/>
            <p:nvPr/>
          </p:nvSpPr>
          <p:spPr>
            <a:xfrm>
              <a:off x="10836400" y="754162"/>
              <a:ext cx="52790" cy="96239"/>
            </a:xfrm>
            <a:custGeom>
              <a:avLst/>
              <a:gdLst>
                <a:gd name="connsiteX0" fmla="*/ 28009 w 39009"/>
                <a:gd name="connsiteY0" fmla="*/ 18674 h 71116"/>
                <a:gd name="connsiteX1" fmla="*/ 20411 w 39009"/>
                <a:gd name="connsiteY1" fmla="*/ 8890 h 71116"/>
                <a:gd name="connsiteX2" fmla="*/ 9709 w 39009"/>
                <a:gd name="connsiteY2" fmla="*/ 8890 h 71116"/>
                <a:gd name="connsiteX3" fmla="*/ 9709 w 39009"/>
                <a:gd name="connsiteY3" fmla="*/ 70687 h 71116"/>
                <a:gd name="connsiteX4" fmla="*/ -646 w 39009"/>
                <a:gd name="connsiteY4" fmla="*/ 70687 h 71116"/>
                <a:gd name="connsiteX5" fmla="*/ -646 w 39009"/>
                <a:gd name="connsiteY5" fmla="*/ -424 h 71116"/>
                <a:gd name="connsiteX6" fmla="*/ 23407 w 39009"/>
                <a:gd name="connsiteY6" fmla="*/ -424 h 71116"/>
                <a:gd name="connsiteX7" fmla="*/ 38364 w 39009"/>
                <a:gd name="connsiteY7" fmla="*/ 17757 h 71116"/>
                <a:gd name="connsiteX8" fmla="*/ 38364 w 39009"/>
                <a:gd name="connsiteY8" fmla="*/ 70692 h 71116"/>
                <a:gd name="connsiteX9" fmla="*/ 28009 w 39009"/>
                <a:gd name="connsiteY9" fmla="*/ 70692 h 71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009" h="71116">
                  <a:moveTo>
                    <a:pt x="28009" y="18674"/>
                  </a:moveTo>
                  <a:cubicBezTo>
                    <a:pt x="28009" y="11885"/>
                    <a:pt x="26025" y="8890"/>
                    <a:pt x="20411" y="8890"/>
                  </a:cubicBezTo>
                  <a:lnTo>
                    <a:pt x="9709" y="8890"/>
                  </a:lnTo>
                  <a:lnTo>
                    <a:pt x="9709" y="70687"/>
                  </a:lnTo>
                  <a:lnTo>
                    <a:pt x="-646" y="70687"/>
                  </a:lnTo>
                  <a:lnTo>
                    <a:pt x="-646" y="-424"/>
                  </a:lnTo>
                  <a:lnTo>
                    <a:pt x="23407" y="-424"/>
                  </a:lnTo>
                  <a:cubicBezTo>
                    <a:pt x="33990" y="-424"/>
                    <a:pt x="38364" y="6594"/>
                    <a:pt x="38364" y="17757"/>
                  </a:cubicBezTo>
                  <a:lnTo>
                    <a:pt x="38364" y="70692"/>
                  </a:lnTo>
                  <a:lnTo>
                    <a:pt x="28009" y="70692"/>
                  </a:lnTo>
                  <a:close/>
                </a:path>
              </a:pathLst>
            </a:custGeom>
            <a:solidFill>
              <a:srgbClr val="29235C"/>
            </a:solidFill>
            <a:ln w="488" cap="flat">
              <a:noFill/>
              <a:prstDash val="solid"/>
              <a:miter/>
            </a:ln>
          </p:spPr>
          <p:txBody>
            <a:bodyPr rtlCol="1"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he-IL" sz="1800" b="0" i="0" u="none" strike="noStrike" kern="1200" cap="none" spc="0" normalizeH="0" baseline="0" noProof="0" dirty="0">
                <a:ln>
                  <a:noFill/>
                </a:ln>
                <a:solidFill>
                  <a:srgbClr val="180742"/>
                </a:solidFill>
                <a:effectLst/>
                <a:uLnTx/>
                <a:uFillTx/>
                <a:latin typeface="Effra Light"/>
                <a:ea typeface="+mn-ea"/>
                <a:cs typeface="Arial" panose="020B0604020202020204" pitchFamily="34" charset="0"/>
              </a:endParaRPr>
            </a:p>
          </p:txBody>
        </p:sp>
        <p:sp>
          <p:nvSpPr>
            <p:cNvPr id="22" name="Freeform: Shape 21">
              <a:extLst>
                <a:ext uri="{FF2B5EF4-FFF2-40B4-BE49-F238E27FC236}">
                  <a16:creationId xmlns:a16="http://schemas.microsoft.com/office/drawing/2014/main" id="{87F3E828-D26F-4267-9C83-3A8F36825652}"/>
                </a:ext>
              </a:extLst>
            </p:cNvPr>
            <p:cNvSpPr/>
            <p:nvPr/>
          </p:nvSpPr>
          <p:spPr>
            <a:xfrm>
              <a:off x="10900090" y="754162"/>
              <a:ext cx="57924" cy="96386"/>
            </a:xfrm>
            <a:custGeom>
              <a:avLst/>
              <a:gdLst>
                <a:gd name="connsiteX0" fmla="*/ 42158 w 42803"/>
                <a:gd name="connsiteY0" fmla="*/ 70802 h 71225"/>
                <a:gd name="connsiteX1" fmla="*/ 30994 w 42803"/>
                <a:gd name="connsiteY1" fmla="*/ 70802 h 71225"/>
                <a:gd name="connsiteX2" fmla="*/ 14881 w 42803"/>
                <a:gd name="connsiteY2" fmla="*/ 32615 h 71225"/>
                <a:gd name="connsiteX3" fmla="*/ 13394 w 42803"/>
                <a:gd name="connsiteY3" fmla="*/ 34103 h 71225"/>
                <a:gd name="connsiteX4" fmla="*/ 10860 w 42803"/>
                <a:gd name="connsiteY4" fmla="*/ 41353 h 71225"/>
                <a:gd name="connsiteX5" fmla="*/ 10860 w 42803"/>
                <a:gd name="connsiteY5" fmla="*/ 70697 h 71225"/>
                <a:gd name="connsiteX6" fmla="*/ 619 w 42803"/>
                <a:gd name="connsiteY6" fmla="*/ 70697 h 71225"/>
                <a:gd name="connsiteX7" fmla="*/ 619 w 42803"/>
                <a:gd name="connsiteY7" fmla="*/ 41125 h 71225"/>
                <a:gd name="connsiteX8" fmla="*/ 6371 w 42803"/>
                <a:gd name="connsiteY8" fmla="*/ 28117 h 71225"/>
                <a:gd name="connsiteX9" fmla="*/ 10170 w 42803"/>
                <a:gd name="connsiteY9" fmla="*/ 24784 h 71225"/>
                <a:gd name="connsiteX10" fmla="*/ -646 w 42803"/>
                <a:gd name="connsiteY10" fmla="*/ -305 h 71225"/>
                <a:gd name="connsiteX11" fmla="*/ 10760 w 42803"/>
                <a:gd name="connsiteY11" fmla="*/ -305 h 71225"/>
                <a:gd name="connsiteX12" fmla="*/ 25028 w 42803"/>
                <a:gd name="connsiteY12" fmla="*/ 33180 h 71225"/>
                <a:gd name="connsiteX13" fmla="*/ 27791 w 42803"/>
                <a:gd name="connsiteY13" fmla="*/ 30651 h 71225"/>
                <a:gd name="connsiteX14" fmla="*/ 30553 w 42803"/>
                <a:gd name="connsiteY14" fmla="*/ 23053 h 71225"/>
                <a:gd name="connsiteX15" fmla="*/ 30553 w 42803"/>
                <a:gd name="connsiteY15" fmla="*/ -424 h 71225"/>
                <a:gd name="connsiteX16" fmla="*/ 40794 w 42803"/>
                <a:gd name="connsiteY16" fmla="*/ -424 h 71225"/>
                <a:gd name="connsiteX17" fmla="*/ 40794 w 42803"/>
                <a:gd name="connsiteY17" fmla="*/ 23282 h 71225"/>
                <a:gd name="connsiteX18" fmla="*/ 34347 w 42803"/>
                <a:gd name="connsiteY18" fmla="*/ 36860 h 71225"/>
                <a:gd name="connsiteX19" fmla="*/ 29511 w 42803"/>
                <a:gd name="connsiteY19" fmla="*/ 41120 h 71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2803" h="71225">
                  <a:moveTo>
                    <a:pt x="42158" y="70802"/>
                  </a:moveTo>
                  <a:lnTo>
                    <a:pt x="30994" y="70802"/>
                  </a:lnTo>
                  <a:lnTo>
                    <a:pt x="14881" y="32615"/>
                  </a:lnTo>
                  <a:lnTo>
                    <a:pt x="13394" y="34103"/>
                  </a:lnTo>
                  <a:cubicBezTo>
                    <a:pt x="11321" y="36057"/>
                    <a:pt x="10860" y="38244"/>
                    <a:pt x="10860" y="41353"/>
                  </a:cubicBezTo>
                  <a:lnTo>
                    <a:pt x="10860" y="70697"/>
                  </a:lnTo>
                  <a:lnTo>
                    <a:pt x="619" y="70697"/>
                  </a:lnTo>
                  <a:lnTo>
                    <a:pt x="619" y="41125"/>
                  </a:lnTo>
                  <a:cubicBezTo>
                    <a:pt x="619" y="36290"/>
                    <a:pt x="2230" y="31702"/>
                    <a:pt x="6371" y="28117"/>
                  </a:cubicBezTo>
                  <a:lnTo>
                    <a:pt x="10170" y="24784"/>
                  </a:lnTo>
                  <a:lnTo>
                    <a:pt x="-646" y="-305"/>
                  </a:lnTo>
                  <a:lnTo>
                    <a:pt x="10760" y="-305"/>
                  </a:lnTo>
                  <a:lnTo>
                    <a:pt x="25028" y="33180"/>
                  </a:lnTo>
                  <a:lnTo>
                    <a:pt x="27791" y="30651"/>
                  </a:lnTo>
                  <a:cubicBezTo>
                    <a:pt x="29635" y="28667"/>
                    <a:pt x="30553" y="26510"/>
                    <a:pt x="30553" y="23053"/>
                  </a:cubicBezTo>
                  <a:lnTo>
                    <a:pt x="30553" y="-424"/>
                  </a:lnTo>
                  <a:lnTo>
                    <a:pt x="40794" y="-424"/>
                  </a:lnTo>
                  <a:lnTo>
                    <a:pt x="40794" y="23282"/>
                  </a:lnTo>
                  <a:cubicBezTo>
                    <a:pt x="40794" y="28687"/>
                    <a:pt x="39529" y="32258"/>
                    <a:pt x="34347" y="36860"/>
                  </a:cubicBezTo>
                  <a:lnTo>
                    <a:pt x="29511" y="41120"/>
                  </a:lnTo>
                  <a:close/>
                </a:path>
              </a:pathLst>
            </a:custGeom>
            <a:solidFill>
              <a:srgbClr val="29235C"/>
            </a:solidFill>
            <a:ln w="488" cap="flat">
              <a:noFill/>
              <a:prstDash val="solid"/>
              <a:miter/>
            </a:ln>
          </p:spPr>
          <p:txBody>
            <a:bodyPr rtlCol="1"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he-IL" sz="1800" b="0" i="0" u="none" strike="noStrike" kern="1200" cap="none" spc="0" normalizeH="0" baseline="0" noProof="0" dirty="0">
                <a:ln>
                  <a:noFill/>
                </a:ln>
                <a:solidFill>
                  <a:srgbClr val="180742"/>
                </a:solidFill>
                <a:effectLst/>
                <a:uLnTx/>
                <a:uFillTx/>
                <a:latin typeface="Effra Light"/>
                <a:ea typeface="+mn-ea"/>
                <a:cs typeface="Arial" panose="020B0604020202020204" pitchFamily="34" charset="0"/>
              </a:endParaRPr>
            </a:p>
          </p:txBody>
        </p:sp>
        <p:sp>
          <p:nvSpPr>
            <p:cNvPr id="23" name="Freeform: Shape 22">
              <a:extLst>
                <a:ext uri="{FF2B5EF4-FFF2-40B4-BE49-F238E27FC236}">
                  <a16:creationId xmlns:a16="http://schemas.microsoft.com/office/drawing/2014/main" id="{B7FF541E-5458-4E34-A619-B46191B17692}"/>
                </a:ext>
              </a:extLst>
            </p:cNvPr>
            <p:cNvSpPr/>
            <p:nvPr/>
          </p:nvSpPr>
          <p:spPr>
            <a:xfrm>
              <a:off x="10994751" y="754162"/>
              <a:ext cx="45160" cy="96239"/>
            </a:xfrm>
            <a:custGeom>
              <a:avLst/>
              <a:gdLst>
                <a:gd name="connsiteX0" fmla="*/ -646 w 33371"/>
                <a:gd name="connsiteY0" fmla="*/ -424 h 71116"/>
                <a:gd name="connsiteX1" fmla="*/ 17421 w 33371"/>
                <a:gd name="connsiteY1" fmla="*/ -424 h 71116"/>
                <a:gd name="connsiteX2" fmla="*/ 32725 w 33371"/>
                <a:gd name="connsiteY2" fmla="*/ 17757 h 71116"/>
                <a:gd name="connsiteX3" fmla="*/ 32725 w 33371"/>
                <a:gd name="connsiteY3" fmla="*/ 70692 h 71116"/>
                <a:gd name="connsiteX4" fmla="*/ 22370 w 33371"/>
                <a:gd name="connsiteY4" fmla="*/ 70692 h 71116"/>
                <a:gd name="connsiteX5" fmla="*/ 22370 w 33371"/>
                <a:gd name="connsiteY5" fmla="*/ 19116 h 71116"/>
                <a:gd name="connsiteX6" fmla="*/ 14435 w 33371"/>
                <a:gd name="connsiteY6" fmla="*/ 8875 h 71116"/>
                <a:gd name="connsiteX7" fmla="*/ -641 w 33371"/>
                <a:gd name="connsiteY7" fmla="*/ 8875 h 71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371" h="71116">
                  <a:moveTo>
                    <a:pt x="-646" y="-424"/>
                  </a:moveTo>
                  <a:lnTo>
                    <a:pt x="17421" y="-424"/>
                  </a:lnTo>
                  <a:cubicBezTo>
                    <a:pt x="28123" y="-424"/>
                    <a:pt x="32725" y="6594"/>
                    <a:pt x="32725" y="17757"/>
                  </a:cubicBezTo>
                  <a:lnTo>
                    <a:pt x="32725" y="70692"/>
                  </a:lnTo>
                  <a:lnTo>
                    <a:pt x="22370" y="70692"/>
                  </a:lnTo>
                  <a:lnTo>
                    <a:pt x="22370" y="19116"/>
                  </a:lnTo>
                  <a:cubicBezTo>
                    <a:pt x="22370" y="11870"/>
                    <a:pt x="20386" y="8875"/>
                    <a:pt x="14435" y="8875"/>
                  </a:cubicBezTo>
                  <a:lnTo>
                    <a:pt x="-641" y="8875"/>
                  </a:lnTo>
                  <a:close/>
                </a:path>
              </a:pathLst>
            </a:custGeom>
            <a:solidFill>
              <a:srgbClr val="29235C"/>
            </a:solidFill>
            <a:ln w="488" cap="flat">
              <a:noFill/>
              <a:prstDash val="solid"/>
              <a:miter/>
            </a:ln>
          </p:spPr>
          <p:txBody>
            <a:bodyPr rtlCol="1"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he-IL" sz="1800" b="0" i="0" u="none" strike="noStrike" kern="1200" cap="none" spc="0" normalizeH="0" baseline="0" noProof="0" dirty="0">
                <a:ln>
                  <a:noFill/>
                </a:ln>
                <a:solidFill>
                  <a:srgbClr val="180742"/>
                </a:solidFill>
                <a:effectLst/>
                <a:uLnTx/>
                <a:uFillTx/>
                <a:latin typeface="Effra Light"/>
                <a:ea typeface="+mn-ea"/>
                <a:cs typeface="Arial" panose="020B0604020202020204" pitchFamily="34" charset="0"/>
              </a:endParaRPr>
            </a:p>
          </p:txBody>
        </p:sp>
        <p:sp>
          <p:nvSpPr>
            <p:cNvPr id="24" name="Freeform: Shape 23">
              <a:extLst>
                <a:ext uri="{FF2B5EF4-FFF2-40B4-BE49-F238E27FC236}">
                  <a16:creationId xmlns:a16="http://schemas.microsoft.com/office/drawing/2014/main" id="{43ED648A-6014-4C08-BDB8-B2B0297A8AF5}"/>
                </a:ext>
              </a:extLst>
            </p:cNvPr>
            <p:cNvSpPr/>
            <p:nvPr/>
          </p:nvSpPr>
          <p:spPr>
            <a:xfrm>
              <a:off x="11053146" y="754162"/>
              <a:ext cx="14013" cy="96239"/>
            </a:xfrm>
            <a:custGeom>
              <a:avLst/>
              <a:gdLst>
                <a:gd name="connsiteX0" fmla="*/ 9709 w 10355"/>
                <a:gd name="connsiteY0" fmla="*/ -424 h 71116"/>
                <a:gd name="connsiteX1" fmla="*/ 9709 w 10355"/>
                <a:gd name="connsiteY1" fmla="*/ 70692 h 71116"/>
                <a:gd name="connsiteX2" fmla="*/ -646 w 10355"/>
                <a:gd name="connsiteY2" fmla="*/ 70692 h 71116"/>
                <a:gd name="connsiteX3" fmla="*/ -646 w 10355"/>
                <a:gd name="connsiteY3" fmla="*/ -424 h 71116"/>
              </a:gdLst>
              <a:ahLst/>
              <a:cxnLst>
                <a:cxn ang="0">
                  <a:pos x="connsiteX0" y="connsiteY0"/>
                </a:cxn>
                <a:cxn ang="0">
                  <a:pos x="connsiteX1" y="connsiteY1"/>
                </a:cxn>
                <a:cxn ang="0">
                  <a:pos x="connsiteX2" y="connsiteY2"/>
                </a:cxn>
                <a:cxn ang="0">
                  <a:pos x="connsiteX3" y="connsiteY3"/>
                </a:cxn>
              </a:cxnLst>
              <a:rect l="l" t="t" r="r" b="b"/>
              <a:pathLst>
                <a:path w="10355" h="71116">
                  <a:moveTo>
                    <a:pt x="9709" y="-424"/>
                  </a:moveTo>
                  <a:lnTo>
                    <a:pt x="9709" y="70692"/>
                  </a:lnTo>
                  <a:lnTo>
                    <a:pt x="-646" y="70692"/>
                  </a:lnTo>
                  <a:lnTo>
                    <a:pt x="-646" y="-424"/>
                  </a:lnTo>
                  <a:close/>
                </a:path>
              </a:pathLst>
            </a:custGeom>
            <a:solidFill>
              <a:srgbClr val="29235C"/>
            </a:solidFill>
            <a:ln w="488" cap="flat">
              <a:noFill/>
              <a:prstDash val="solid"/>
              <a:miter/>
            </a:ln>
          </p:spPr>
          <p:txBody>
            <a:bodyPr rtlCol="1"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he-IL" sz="1800" b="0" i="0" u="none" strike="noStrike" kern="1200" cap="none" spc="0" normalizeH="0" baseline="0" noProof="0" dirty="0">
                <a:ln>
                  <a:noFill/>
                </a:ln>
                <a:solidFill>
                  <a:srgbClr val="180742"/>
                </a:solidFill>
                <a:effectLst/>
                <a:uLnTx/>
                <a:uFillTx/>
                <a:latin typeface="Effra Light"/>
                <a:ea typeface="+mn-ea"/>
                <a:cs typeface="Arial" panose="020B0604020202020204" pitchFamily="34" charset="0"/>
              </a:endParaRPr>
            </a:p>
          </p:txBody>
        </p:sp>
        <p:sp>
          <p:nvSpPr>
            <p:cNvPr id="25" name="Freeform: Shape 24">
              <a:extLst>
                <a:ext uri="{FF2B5EF4-FFF2-40B4-BE49-F238E27FC236}">
                  <a16:creationId xmlns:a16="http://schemas.microsoft.com/office/drawing/2014/main" id="{1F624807-3B09-40C0-BC59-7264A0B1F7AB}"/>
                </a:ext>
              </a:extLst>
            </p:cNvPr>
            <p:cNvSpPr/>
            <p:nvPr/>
          </p:nvSpPr>
          <p:spPr>
            <a:xfrm>
              <a:off x="11078514" y="754162"/>
              <a:ext cx="52018" cy="96239"/>
            </a:xfrm>
            <a:custGeom>
              <a:avLst/>
              <a:gdLst>
                <a:gd name="connsiteX0" fmla="*/ 37793 w 38439"/>
                <a:gd name="connsiteY0" fmla="*/ -424 h 71116"/>
                <a:gd name="connsiteX1" fmla="*/ 37793 w 38439"/>
                <a:gd name="connsiteY1" fmla="*/ 8895 h 71116"/>
                <a:gd name="connsiteX2" fmla="*/ 29859 w 38439"/>
                <a:gd name="connsiteY2" fmla="*/ 8895 h 71116"/>
                <a:gd name="connsiteX3" fmla="*/ 29859 w 38439"/>
                <a:gd name="connsiteY3" fmla="*/ 70692 h 71116"/>
                <a:gd name="connsiteX4" fmla="*/ 19608 w 38439"/>
                <a:gd name="connsiteY4" fmla="*/ 70692 h 71116"/>
                <a:gd name="connsiteX5" fmla="*/ 19608 w 38439"/>
                <a:gd name="connsiteY5" fmla="*/ 8890 h 71116"/>
                <a:gd name="connsiteX6" fmla="*/ -646 w 38439"/>
                <a:gd name="connsiteY6" fmla="*/ 8890 h 71116"/>
                <a:gd name="connsiteX7" fmla="*/ -646 w 38439"/>
                <a:gd name="connsiteY7" fmla="*/ -424 h 71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439" h="71116">
                  <a:moveTo>
                    <a:pt x="37793" y="-424"/>
                  </a:moveTo>
                  <a:lnTo>
                    <a:pt x="37793" y="8895"/>
                  </a:lnTo>
                  <a:lnTo>
                    <a:pt x="29859" y="8895"/>
                  </a:lnTo>
                  <a:lnTo>
                    <a:pt x="29859" y="70692"/>
                  </a:lnTo>
                  <a:lnTo>
                    <a:pt x="19608" y="70692"/>
                  </a:lnTo>
                  <a:lnTo>
                    <a:pt x="19608" y="8890"/>
                  </a:lnTo>
                  <a:lnTo>
                    <a:pt x="-646" y="8890"/>
                  </a:lnTo>
                  <a:lnTo>
                    <a:pt x="-646" y="-424"/>
                  </a:lnTo>
                  <a:close/>
                </a:path>
              </a:pathLst>
            </a:custGeom>
            <a:solidFill>
              <a:srgbClr val="29235C"/>
            </a:solidFill>
            <a:ln w="488" cap="flat">
              <a:noFill/>
              <a:prstDash val="solid"/>
              <a:miter/>
            </a:ln>
          </p:spPr>
          <p:txBody>
            <a:bodyPr rtlCol="1"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he-IL" sz="1800" b="0" i="0" u="none" strike="noStrike" kern="1200" cap="none" spc="0" normalizeH="0" baseline="0" noProof="0" dirty="0">
                <a:ln>
                  <a:noFill/>
                </a:ln>
                <a:solidFill>
                  <a:srgbClr val="180742"/>
                </a:solidFill>
                <a:effectLst/>
                <a:uLnTx/>
                <a:uFillTx/>
                <a:latin typeface="Effra Light"/>
                <a:ea typeface="+mn-ea"/>
                <a:cs typeface="Arial" panose="020B0604020202020204" pitchFamily="34" charset="0"/>
              </a:endParaRPr>
            </a:p>
          </p:txBody>
        </p:sp>
        <p:sp>
          <p:nvSpPr>
            <p:cNvPr id="26" name="Freeform: Shape 25">
              <a:extLst>
                <a:ext uri="{FF2B5EF4-FFF2-40B4-BE49-F238E27FC236}">
                  <a16:creationId xmlns:a16="http://schemas.microsoft.com/office/drawing/2014/main" id="{897DCE2A-BCB6-4D3C-8A12-6AAA6AAA560B}"/>
                </a:ext>
              </a:extLst>
            </p:cNvPr>
            <p:cNvSpPr/>
            <p:nvPr/>
          </p:nvSpPr>
          <p:spPr>
            <a:xfrm>
              <a:off x="11467785" y="618560"/>
              <a:ext cx="131667" cy="69186"/>
            </a:xfrm>
            <a:custGeom>
              <a:avLst/>
              <a:gdLst>
                <a:gd name="connsiteX0" fmla="*/ 42098 w 97296"/>
                <a:gd name="connsiteY0" fmla="*/ -424 h 51125"/>
                <a:gd name="connsiteX1" fmla="*/ 96650 w 97296"/>
                <a:gd name="connsiteY1" fmla="*/ 1654 h 51125"/>
                <a:gd name="connsiteX2" fmla="*/ 53718 w 97296"/>
                <a:gd name="connsiteY2" fmla="*/ 50702 h 51125"/>
                <a:gd name="connsiteX3" fmla="*/ -646 w 97296"/>
                <a:gd name="connsiteY3" fmla="*/ 41056 h 51125"/>
                <a:gd name="connsiteX4" fmla="*/ 42098 w 97296"/>
                <a:gd name="connsiteY4" fmla="*/ -424 h 51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296" h="51125">
                  <a:moveTo>
                    <a:pt x="42098" y="-424"/>
                  </a:moveTo>
                  <a:cubicBezTo>
                    <a:pt x="60190" y="1803"/>
                    <a:pt x="78440" y="2498"/>
                    <a:pt x="96650" y="1654"/>
                  </a:cubicBezTo>
                  <a:cubicBezTo>
                    <a:pt x="77805" y="16601"/>
                    <a:pt x="63775" y="36131"/>
                    <a:pt x="53718" y="50702"/>
                  </a:cubicBezTo>
                  <a:cubicBezTo>
                    <a:pt x="35215" y="50227"/>
                    <a:pt x="16890" y="46976"/>
                    <a:pt x="-646" y="41056"/>
                  </a:cubicBezTo>
                  <a:cubicBezTo>
                    <a:pt x="11107" y="25186"/>
                    <a:pt x="25197" y="10804"/>
                    <a:pt x="42098" y="-424"/>
                  </a:cubicBezTo>
                  <a:close/>
                </a:path>
              </a:pathLst>
            </a:custGeom>
            <a:solidFill>
              <a:srgbClr val="4BABA6"/>
            </a:solidFill>
            <a:ln w="488" cap="flat">
              <a:noFill/>
              <a:prstDash val="solid"/>
              <a:miter/>
            </a:ln>
          </p:spPr>
          <p:txBody>
            <a:bodyPr rtlCol="1"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he-IL" sz="1800" b="0" i="0" u="none" strike="noStrike" kern="1200" cap="none" spc="0" normalizeH="0" baseline="0" noProof="0" dirty="0">
                <a:ln>
                  <a:noFill/>
                </a:ln>
                <a:solidFill>
                  <a:srgbClr val="180742"/>
                </a:solidFill>
                <a:effectLst/>
                <a:uLnTx/>
                <a:uFillTx/>
                <a:latin typeface="Effra Light"/>
                <a:ea typeface="+mn-ea"/>
                <a:cs typeface="Arial" panose="020B0604020202020204" pitchFamily="34" charset="0"/>
              </a:endParaRPr>
            </a:p>
          </p:txBody>
        </p:sp>
        <p:sp>
          <p:nvSpPr>
            <p:cNvPr id="27" name="Freeform: Shape 26">
              <a:extLst>
                <a:ext uri="{FF2B5EF4-FFF2-40B4-BE49-F238E27FC236}">
                  <a16:creationId xmlns:a16="http://schemas.microsoft.com/office/drawing/2014/main" id="{5CC7B3DB-46A5-4913-A24B-CACC60FF615E}"/>
                </a:ext>
              </a:extLst>
            </p:cNvPr>
            <p:cNvSpPr/>
            <p:nvPr/>
          </p:nvSpPr>
          <p:spPr>
            <a:xfrm>
              <a:off x="11271522" y="504825"/>
              <a:ext cx="196263" cy="364877"/>
            </a:xfrm>
            <a:custGeom>
              <a:avLst/>
              <a:gdLst>
                <a:gd name="connsiteX0" fmla="*/ -646 w 145029"/>
                <a:gd name="connsiteY0" fmla="*/ -424 h 269627"/>
                <a:gd name="connsiteX1" fmla="*/ 144384 w 145029"/>
                <a:gd name="connsiteY1" fmla="*/ 125111 h 269627"/>
                <a:gd name="connsiteX2" fmla="*/ 90729 w 145029"/>
                <a:gd name="connsiteY2" fmla="*/ 269203 h 269627"/>
              </a:gdLst>
              <a:ahLst/>
              <a:cxnLst>
                <a:cxn ang="0">
                  <a:pos x="connsiteX0" y="connsiteY0"/>
                </a:cxn>
                <a:cxn ang="0">
                  <a:pos x="connsiteX1" y="connsiteY1"/>
                </a:cxn>
                <a:cxn ang="0">
                  <a:pos x="connsiteX2" y="connsiteY2"/>
                </a:cxn>
              </a:cxnLst>
              <a:rect l="l" t="t" r="r" b="b"/>
              <a:pathLst>
                <a:path w="145029" h="269627">
                  <a:moveTo>
                    <a:pt x="-646" y="-424"/>
                  </a:moveTo>
                  <a:cubicBezTo>
                    <a:pt x="30667" y="35050"/>
                    <a:pt x="71760" y="100483"/>
                    <a:pt x="144384" y="125111"/>
                  </a:cubicBezTo>
                  <a:cubicBezTo>
                    <a:pt x="108077" y="174198"/>
                    <a:pt x="94250" y="237920"/>
                    <a:pt x="90729" y="269203"/>
                  </a:cubicBezTo>
                  <a:close/>
                </a:path>
              </a:pathLst>
            </a:custGeom>
            <a:solidFill>
              <a:srgbClr val="DE0D49"/>
            </a:solidFill>
            <a:ln w="488" cap="flat">
              <a:noFill/>
              <a:prstDash val="solid"/>
              <a:miter/>
            </a:ln>
          </p:spPr>
          <p:txBody>
            <a:bodyPr rtlCol="1"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he-IL" sz="1800" b="0" i="0" u="none" strike="noStrike" kern="1200" cap="none" spc="0" normalizeH="0" baseline="0" noProof="0" dirty="0">
                <a:ln>
                  <a:noFill/>
                </a:ln>
                <a:solidFill>
                  <a:srgbClr val="180742"/>
                </a:solidFill>
                <a:effectLst/>
                <a:uLnTx/>
                <a:uFillTx/>
                <a:latin typeface="Effra Light"/>
                <a:ea typeface="+mn-ea"/>
                <a:cs typeface="Arial" panose="020B0604020202020204" pitchFamily="34" charset="0"/>
              </a:endParaRPr>
            </a:p>
          </p:txBody>
        </p:sp>
        <p:sp>
          <p:nvSpPr>
            <p:cNvPr id="28" name="Freeform: Shape 27">
              <a:extLst>
                <a:ext uri="{FF2B5EF4-FFF2-40B4-BE49-F238E27FC236}">
                  <a16:creationId xmlns:a16="http://schemas.microsoft.com/office/drawing/2014/main" id="{F48709CB-3AD9-42FF-9D50-B57683BC8B43}"/>
                </a:ext>
              </a:extLst>
            </p:cNvPr>
            <p:cNvSpPr/>
            <p:nvPr/>
          </p:nvSpPr>
          <p:spPr>
            <a:xfrm>
              <a:off x="11271522" y="504825"/>
              <a:ext cx="254107" cy="169867"/>
            </a:xfrm>
            <a:custGeom>
              <a:avLst/>
              <a:gdLst>
                <a:gd name="connsiteX0" fmla="*/ -646 w 187773"/>
                <a:gd name="connsiteY0" fmla="*/ -424 h 125524"/>
                <a:gd name="connsiteX1" fmla="*/ 187128 w 187773"/>
                <a:gd name="connsiteY1" fmla="*/ 83621 h 125524"/>
                <a:gd name="connsiteX2" fmla="*/ 144384 w 187773"/>
                <a:gd name="connsiteY2" fmla="*/ 125101 h 125524"/>
                <a:gd name="connsiteX3" fmla="*/ -646 w 187773"/>
                <a:gd name="connsiteY3" fmla="*/ -424 h 125524"/>
              </a:gdLst>
              <a:ahLst/>
              <a:cxnLst>
                <a:cxn ang="0">
                  <a:pos x="connsiteX0" y="connsiteY0"/>
                </a:cxn>
                <a:cxn ang="0">
                  <a:pos x="connsiteX1" y="connsiteY1"/>
                </a:cxn>
                <a:cxn ang="0">
                  <a:pos x="connsiteX2" y="connsiteY2"/>
                </a:cxn>
                <a:cxn ang="0">
                  <a:pos x="connsiteX3" y="connsiteY3"/>
                </a:cxn>
              </a:cxnLst>
              <a:rect l="l" t="t" r="r" b="b"/>
              <a:pathLst>
                <a:path w="187773" h="125524">
                  <a:moveTo>
                    <a:pt x="-646" y="-424"/>
                  </a:moveTo>
                  <a:cubicBezTo>
                    <a:pt x="48362" y="36072"/>
                    <a:pt x="108310" y="73856"/>
                    <a:pt x="187128" y="83621"/>
                  </a:cubicBezTo>
                  <a:cubicBezTo>
                    <a:pt x="170227" y="94849"/>
                    <a:pt x="156137" y="109231"/>
                    <a:pt x="144384" y="125101"/>
                  </a:cubicBezTo>
                  <a:cubicBezTo>
                    <a:pt x="71740" y="100483"/>
                    <a:pt x="30667" y="35050"/>
                    <a:pt x="-646" y="-424"/>
                  </a:cubicBezTo>
                  <a:close/>
                </a:path>
              </a:pathLst>
            </a:custGeom>
            <a:solidFill>
              <a:srgbClr val="8CD2F5"/>
            </a:solidFill>
            <a:ln w="488" cap="flat">
              <a:noFill/>
              <a:prstDash val="solid"/>
              <a:miter/>
            </a:ln>
          </p:spPr>
          <p:txBody>
            <a:bodyPr rtlCol="1"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he-IL" sz="1800" b="0" i="0" u="none" strike="noStrike" kern="1200" cap="none" spc="0" normalizeH="0" baseline="0" noProof="0" dirty="0">
                <a:ln>
                  <a:noFill/>
                </a:ln>
                <a:solidFill>
                  <a:srgbClr val="180742"/>
                </a:solidFill>
                <a:effectLst/>
                <a:uLnTx/>
                <a:uFillTx/>
                <a:latin typeface="Effra Light"/>
                <a:ea typeface="+mn-ea"/>
                <a:cs typeface="Arial" panose="020B0604020202020204" pitchFamily="34" charset="0"/>
              </a:endParaRPr>
            </a:p>
          </p:txBody>
        </p:sp>
        <p:sp>
          <p:nvSpPr>
            <p:cNvPr id="29" name="Freeform: Shape 28">
              <a:extLst>
                <a:ext uri="{FF2B5EF4-FFF2-40B4-BE49-F238E27FC236}">
                  <a16:creationId xmlns:a16="http://schemas.microsoft.com/office/drawing/2014/main" id="{0E6019E7-B5DF-4BFE-BB64-23710AC3FB3F}"/>
                </a:ext>
              </a:extLst>
            </p:cNvPr>
            <p:cNvSpPr/>
            <p:nvPr/>
          </p:nvSpPr>
          <p:spPr>
            <a:xfrm>
              <a:off x="11599433" y="591158"/>
              <a:ext cx="126976" cy="30233"/>
            </a:xfrm>
            <a:custGeom>
              <a:avLst/>
              <a:gdLst>
                <a:gd name="connsiteX0" fmla="*/ 64623 w 93829"/>
                <a:gd name="connsiteY0" fmla="*/ -255 h 22341"/>
                <a:gd name="connsiteX1" fmla="*/ 93184 w 93829"/>
                <a:gd name="connsiteY1" fmla="*/ 5696 h 22341"/>
                <a:gd name="connsiteX2" fmla="*/ -646 w 93829"/>
                <a:gd name="connsiteY2" fmla="*/ 21918 h 22341"/>
                <a:gd name="connsiteX3" fmla="*/ 64623 w 93829"/>
                <a:gd name="connsiteY3" fmla="*/ -255 h 22341"/>
              </a:gdLst>
              <a:ahLst/>
              <a:cxnLst>
                <a:cxn ang="0">
                  <a:pos x="connsiteX0" y="connsiteY0"/>
                </a:cxn>
                <a:cxn ang="0">
                  <a:pos x="connsiteX1" y="connsiteY1"/>
                </a:cxn>
                <a:cxn ang="0">
                  <a:pos x="connsiteX2" y="connsiteY2"/>
                </a:cxn>
                <a:cxn ang="0">
                  <a:pos x="connsiteX3" y="connsiteY3"/>
                </a:cxn>
              </a:cxnLst>
              <a:rect l="l" t="t" r="r" b="b"/>
              <a:pathLst>
                <a:path w="93829" h="22341">
                  <a:moveTo>
                    <a:pt x="64623" y="-255"/>
                  </a:moveTo>
                  <a:lnTo>
                    <a:pt x="93184" y="5696"/>
                  </a:lnTo>
                  <a:cubicBezTo>
                    <a:pt x="59461" y="15585"/>
                    <a:pt x="28282" y="20628"/>
                    <a:pt x="-646" y="21918"/>
                  </a:cubicBezTo>
                  <a:cubicBezTo>
                    <a:pt x="16791" y="8062"/>
                    <a:pt x="38334" y="-1852"/>
                    <a:pt x="64623" y="-255"/>
                  </a:cubicBezTo>
                  <a:close/>
                </a:path>
              </a:pathLst>
            </a:custGeom>
            <a:solidFill>
              <a:srgbClr val="FFDB00"/>
            </a:solidFill>
            <a:ln w="488" cap="flat">
              <a:noFill/>
              <a:prstDash val="solid"/>
              <a:miter/>
            </a:ln>
          </p:spPr>
          <p:txBody>
            <a:bodyPr rtlCol="1"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he-IL" sz="1800" b="0" i="0" u="none" strike="noStrike" kern="1200" cap="none" spc="0" normalizeH="0" baseline="0" noProof="0" dirty="0">
                <a:ln>
                  <a:noFill/>
                </a:ln>
                <a:solidFill>
                  <a:srgbClr val="180742"/>
                </a:solidFill>
                <a:effectLst/>
                <a:uLnTx/>
                <a:uFillTx/>
                <a:latin typeface="Effra Light"/>
                <a:ea typeface="+mn-ea"/>
                <a:cs typeface="Arial" panose="020B0604020202020204" pitchFamily="34" charset="0"/>
              </a:endParaRPr>
            </a:p>
          </p:txBody>
        </p:sp>
        <p:sp>
          <p:nvSpPr>
            <p:cNvPr id="30" name="Freeform: Shape 29">
              <a:extLst>
                <a:ext uri="{FF2B5EF4-FFF2-40B4-BE49-F238E27FC236}">
                  <a16:creationId xmlns:a16="http://schemas.microsoft.com/office/drawing/2014/main" id="{2F9D411D-59BA-4716-B0E9-998E61806A6D}"/>
                </a:ext>
              </a:extLst>
            </p:cNvPr>
            <p:cNvSpPr/>
            <p:nvPr/>
          </p:nvSpPr>
          <p:spPr>
            <a:xfrm>
              <a:off x="11525629" y="585476"/>
              <a:ext cx="162129" cy="36384"/>
            </a:xfrm>
            <a:custGeom>
              <a:avLst/>
              <a:gdLst>
                <a:gd name="connsiteX0" fmla="*/ -646 w 119806"/>
                <a:gd name="connsiteY0" fmla="*/ 24023 h 26886"/>
                <a:gd name="connsiteX1" fmla="*/ 103539 w 119806"/>
                <a:gd name="connsiteY1" fmla="*/ 715 h 26886"/>
                <a:gd name="connsiteX2" fmla="*/ 119161 w 119806"/>
                <a:gd name="connsiteY2" fmla="*/ 3963 h 26886"/>
                <a:gd name="connsiteX3" fmla="*/ 53891 w 119806"/>
                <a:gd name="connsiteY3" fmla="*/ 26121 h 26886"/>
                <a:gd name="connsiteX4" fmla="*/ -646 w 119806"/>
                <a:gd name="connsiteY4" fmla="*/ 24023 h 268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806" h="26886">
                  <a:moveTo>
                    <a:pt x="-646" y="24023"/>
                  </a:moveTo>
                  <a:cubicBezTo>
                    <a:pt x="26402" y="6026"/>
                    <a:pt x="60567" y="-3937"/>
                    <a:pt x="103539" y="715"/>
                  </a:cubicBezTo>
                  <a:lnTo>
                    <a:pt x="119161" y="3963"/>
                  </a:lnTo>
                  <a:cubicBezTo>
                    <a:pt x="92876" y="2366"/>
                    <a:pt x="71328" y="12280"/>
                    <a:pt x="53891" y="26121"/>
                  </a:cubicBezTo>
                  <a:cubicBezTo>
                    <a:pt x="35686" y="26958"/>
                    <a:pt x="17441" y="26256"/>
                    <a:pt x="-646" y="24023"/>
                  </a:cubicBezTo>
                  <a:close/>
                </a:path>
              </a:pathLst>
            </a:custGeom>
            <a:solidFill>
              <a:srgbClr val="FFDB00"/>
            </a:solidFill>
            <a:ln w="488" cap="flat">
              <a:noFill/>
              <a:prstDash val="solid"/>
              <a:miter/>
            </a:ln>
          </p:spPr>
          <p:txBody>
            <a:bodyPr rtlCol="1"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he-IL" sz="1800" b="0" i="0" u="none" strike="noStrike" kern="1200" cap="none" spc="0" normalizeH="0" baseline="0" noProof="0" dirty="0">
                <a:ln>
                  <a:noFill/>
                </a:ln>
                <a:solidFill>
                  <a:srgbClr val="180742"/>
                </a:solidFill>
                <a:effectLst/>
                <a:uLnTx/>
                <a:uFillTx/>
                <a:latin typeface="Effra Light"/>
                <a:ea typeface="+mn-ea"/>
                <a:cs typeface="Arial" panose="020B0604020202020204" pitchFamily="34" charset="0"/>
              </a:endParaRPr>
            </a:p>
          </p:txBody>
        </p:sp>
        <p:sp>
          <p:nvSpPr>
            <p:cNvPr id="31" name="Freeform: Shape 30">
              <a:extLst>
                <a:ext uri="{FF2B5EF4-FFF2-40B4-BE49-F238E27FC236}">
                  <a16:creationId xmlns:a16="http://schemas.microsoft.com/office/drawing/2014/main" id="{494C6069-5C08-4C6E-A479-CCE83E70AC26}"/>
                </a:ext>
              </a:extLst>
            </p:cNvPr>
            <p:cNvSpPr/>
            <p:nvPr/>
          </p:nvSpPr>
          <p:spPr>
            <a:xfrm>
              <a:off x="11271522" y="504825"/>
              <a:ext cx="395097" cy="113735"/>
            </a:xfrm>
            <a:custGeom>
              <a:avLst/>
              <a:gdLst>
                <a:gd name="connsiteX0" fmla="*/ 187128 w 291958"/>
                <a:gd name="connsiteY0" fmla="*/ 83621 h 84045"/>
                <a:gd name="connsiteX1" fmla="*/ -646 w 291958"/>
                <a:gd name="connsiteY1" fmla="*/ -424 h 84045"/>
                <a:gd name="connsiteX2" fmla="*/ 122493 w 291958"/>
                <a:gd name="connsiteY2" fmla="*/ 25181 h 84045"/>
                <a:gd name="connsiteX3" fmla="*/ 291313 w 291958"/>
                <a:gd name="connsiteY3" fmla="*/ 60293 h 84045"/>
                <a:gd name="connsiteX4" fmla="*/ 187128 w 291958"/>
                <a:gd name="connsiteY4" fmla="*/ 83621 h 840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958" h="84045">
                  <a:moveTo>
                    <a:pt x="187128" y="83621"/>
                  </a:moveTo>
                  <a:cubicBezTo>
                    <a:pt x="108310" y="73856"/>
                    <a:pt x="48362" y="36072"/>
                    <a:pt x="-646" y="-424"/>
                  </a:cubicBezTo>
                  <a:cubicBezTo>
                    <a:pt x="39450" y="9187"/>
                    <a:pt x="80850" y="17325"/>
                    <a:pt x="122493" y="25181"/>
                  </a:cubicBezTo>
                  <a:lnTo>
                    <a:pt x="291313" y="60293"/>
                  </a:lnTo>
                  <a:cubicBezTo>
                    <a:pt x="248340" y="55671"/>
                    <a:pt x="214176" y="65624"/>
                    <a:pt x="187128" y="83621"/>
                  </a:cubicBezTo>
                  <a:close/>
                </a:path>
              </a:pathLst>
            </a:custGeom>
            <a:solidFill>
              <a:srgbClr val="F8A817"/>
            </a:solidFill>
            <a:ln w="488" cap="flat">
              <a:noFill/>
              <a:prstDash val="solid"/>
              <a:miter/>
            </a:ln>
          </p:spPr>
          <p:txBody>
            <a:bodyPr rtlCol="1"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he-IL" sz="1800" b="0" i="0" u="none" strike="noStrike" kern="1200" cap="none" spc="0" normalizeH="0" baseline="0" noProof="0" dirty="0">
                <a:ln>
                  <a:noFill/>
                </a:ln>
                <a:solidFill>
                  <a:srgbClr val="180742"/>
                </a:solidFill>
                <a:effectLst/>
                <a:uLnTx/>
                <a:uFillTx/>
                <a:latin typeface="Effra Light"/>
                <a:ea typeface="+mn-ea"/>
                <a:cs typeface="Arial" panose="020B0604020202020204" pitchFamily="34" charset="0"/>
              </a:endParaRPr>
            </a:p>
          </p:txBody>
        </p:sp>
      </p:grpSp>
      <p:cxnSp>
        <p:nvCxnSpPr>
          <p:cNvPr id="32" name="Straight Connector 31">
            <a:extLst>
              <a:ext uri="{FF2B5EF4-FFF2-40B4-BE49-F238E27FC236}">
                <a16:creationId xmlns:a16="http://schemas.microsoft.com/office/drawing/2014/main" id="{CB6B6DDF-48B3-43ED-AACD-678BF07D08A9}"/>
              </a:ext>
            </a:extLst>
          </p:cNvPr>
          <p:cNvCxnSpPr>
            <a:cxnSpLocks/>
          </p:cNvCxnSpPr>
          <p:nvPr userDrawn="1"/>
        </p:nvCxnSpPr>
        <p:spPr>
          <a:xfrm>
            <a:off x="426445" y="6063116"/>
            <a:ext cx="10702644" cy="0"/>
          </a:xfrm>
          <a:prstGeom prst="line">
            <a:avLst/>
          </a:prstGeom>
          <a:ln w="12700">
            <a:solidFill>
              <a:srgbClr val="180742"/>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31C2FCC3-B2EE-48B7-9A58-92B56C88D2A0}"/>
              </a:ext>
            </a:extLst>
          </p:cNvPr>
          <p:cNvCxnSpPr>
            <a:cxnSpLocks/>
          </p:cNvCxnSpPr>
          <p:nvPr userDrawn="1"/>
        </p:nvCxnSpPr>
        <p:spPr>
          <a:xfrm>
            <a:off x="11271522" y="6063116"/>
            <a:ext cx="504716" cy="0"/>
          </a:xfrm>
          <a:prstGeom prst="line">
            <a:avLst/>
          </a:prstGeom>
          <a:ln w="79375">
            <a:solidFill>
              <a:srgbClr val="18074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5422334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7" name="Picture 6" descr="Shape, rectangle&#10;&#10;Description automatically generated">
            <a:extLst>
              <a:ext uri="{FF2B5EF4-FFF2-40B4-BE49-F238E27FC236}">
                <a16:creationId xmlns:a16="http://schemas.microsoft.com/office/drawing/2014/main" id="{08870FED-51A4-4E5A-9B66-DA74325E930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2131" b="13854"/>
          <a:stretch/>
        </p:blipFill>
        <p:spPr>
          <a:xfrm>
            <a:off x="69850" y="266700"/>
            <a:ext cx="12122150" cy="6343650"/>
          </a:xfrm>
          <a:prstGeom prst="rect">
            <a:avLst/>
          </a:prstGeom>
        </p:spPr>
      </p:pic>
      <p:pic>
        <p:nvPicPr>
          <p:cNvPr id="8" name="Graphic 7">
            <a:extLst>
              <a:ext uri="{FF2B5EF4-FFF2-40B4-BE49-F238E27FC236}">
                <a16:creationId xmlns:a16="http://schemas.microsoft.com/office/drawing/2014/main" id="{F7EC60B1-15FE-4800-A39B-14DEAEBF8E6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0823" y="6165325"/>
            <a:ext cx="913106" cy="249029"/>
          </a:xfrm>
          <a:prstGeom prst="rect">
            <a:avLst/>
          </a:prstGeom>
        </p:spPr>
      </p:pic>
      <p:sp>
        <p:nvSpPr>
          <p:cNvPr id="12" name="Footer Placeholder 4">
            <a:extLst>
              <a:ext uri="{FF2B5EF4-FFF2-40B4-BE49-F238E27FC236}">
                <a16:creationId xmlns:a16="http://schemas.microsoft.com/office/drawing/2014/main" id="{0374AC5A-5077-47F5-B250-1FAD1D454DD2}"/>
              </a:ext>
            </a:extLst>
          </p:cNvPr>
          <p:cNvSpPr>
            <a:spLocks noGrp="1"/>
          </p:cNvSpPr>
          <p:nvPr>
            <p:ph type="ftr" sz="quarter" idx="11"/>
          </p:nvPr>
        </p:nvSpPr>
        <p:spPr>
          <a:xfrm>
            <a:off x="2880360" y="6045637"/>
            <a:ext cx="8337178" cy="365125"/>
          </a:xfrm>
        </p:spPr>
        <p:txBody>
          <a:bodyPr/>
          <a:lstStyle>
            <a:lvl1pPr>
              <a:defRPr lang="he-IL" sz="1400" kern="1200">
                <a:solidFill>
                  <a:schemeClr val="bg1"/>
                </a:solidFill>
                <a:latin typeface="Arial" panose="020B0604020202020204" pitchFamily="34" charset="0"/>
                <a:ea typeface="+mn-ea"/>
                <a:cs typeface="Arial" panose="020B0604020202020204" pitchFamily="34" charset="0"/>
              </a:defRPr>
            </a:lvl1pPr>
          </a:lstStyle>
          <a:p>
            <a:pPr algn="r">
              <a:defRPr/>
            </a:pPr>
            <a:r>
              <a:rPr lang="he-IL" dirty="0">
                <a:solidFill>
                  <a:prstClr val="white"/>
                </a:solidFill>
              </a:rPr>
              <a:t>פרזנטציית בוגרי קורס רוקחים עולם</a:t>
            </a:r>
          </a:p>
        </p:txBody>
      </p:sp>
      <p:sp>
        <p:nvSpPr>
          <p:cNvPr id="13" name="Slide Number Placeholder 5">
            <a:extLst>
              <a:ext uri="{FF2B5EF4-FFF2-40B4-BE49-F238E27FC236}">
                <a16:creationId xmlns:a16="http://schemas.microsoft.com/office/drawing/2014/main" id="{0FC624C1-B74E-46C8-9C91-EC81399F3FFB}"/>
              </a:ext>
            </a:extLst>
          </p:cNvPr>
          <p:cNvSpPr>
            <a:spLocks noGrp="1"/>
          </p:cNvSpPr>
          <p:nvPr>
            <p:ph type="sldNum" sz="quarter" idx="12"/>
          </p:nvPr>
        </p:nvSpPr>
        <p:spPr>
          <a:xfrm>
            <a:off x="11271522" y="6107276"/>
            <a:ext cx="522852" cy="365125"/>
          </a:xfrm>
        </p:spPr>
        <p:txBody>
          <a:bodyPr/>
          <a:lstStyle>
            <a:lvl1pPr algn="ctr">
              <a:defRPr lang="he-IL" sz="2400" kern="1200" smtClean="0">
                <a:solidFill>
                  <a:schemeClr val="bg1"/>
                </a:solidFill>
                <a:latin typeface="Arial" panose="020B0604020202020204" pitchFamily="34" charset="0"/>
                <a:ea typeface="+mn-ea"/>
                <a:cs typeface="Arial" panose="020B0604020202020204" pitchFamily="34" charset="0"/>
              </a:defRPr>
            </a:lvl1pPr>
          </a:lstStyle>
          <a:p>
            <a:pPr>
              <a:defRPr/>
            </a:pPr>
            <a:fld id="{57FEA30E-7E37-483E-B2FA-D24B6D6CA64C}" type="slidenum">
              <a:rPr lang="en-IL" smtClean="0">
                <a:solidFill>
                  <a:prstClr val="white"/>
                </a:solidFill>
              </a:rPr>
              <a:pPr>
                <a:defRPr/>
              </a:pPr>
              <a:t>‹#›</a:t>
            </a:fld>
            <a:endParaRPr lang="en-IL" dirty="0">
              <a:solidFill>
                <a:prstClr val="white"/>
              </a:solidFill>
            </a:endParaRPr>
          </a:p>
        </p:txBody>
      </p:sp>
      <p:cxnSp>
        <p:nvCxnSpPr>
          <p:cNvPr id="14" name="Straight Connector 13">
            <a:extLst>
              <a:ext uri="{FF2B5EF4-FFF2-40B4-BE49-F238E27FC236}">
                <a16:creationId xmlns:a16="http://schemas.microsoft.com/office/drawing/2014/main" id="{CA10FE10-A11C-482B-81CD-B9223BB5041E}"/>
              </a:ext>
            </a:extLst>
          </p:cNvPr>
          <p:cNvCxnSpPr>
            <a:cxnSpLocks/>
          </p:cNvCxnSpPr>
          <p:nvPr userDrawn="1"/>
        </p:nvCxnSpPr>
        <p:spPr>
          <a:xfrm>
            <a:off x="426445" y="6063116"/>
            <a:ext cx="1070264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C493100-EC72-4D41-8AC4-4A30D7326F06}"/>
              </a:ext>
            </a:extLst>
          </p:cNvPr>
          <p:cNvCxnSpPr>
            <a:cxnSpLocks/>
          </p:cNvCxnSpPr>
          <p:nvPr userDrawn="1"/>
        </p:nvCxnSpPr>
        <p:spPr>
          <a:xfrm>
            <a:off x="11271522" y="6063116"/>
            <a:ext cx="504716" cy="0"/>
          </a:xfrm>
          <a:prstGeom prst="line">
            <a:avLst/>
          </a:prstGeom>
          <a:ln w="79375">
            <a:solidFill>
              <a:schemeClr val="bg1"/>
            </a:solidFill>
          </a:ln>
        </p:spPr>
        <p:style>
          <a:lnRef idx="1">
            <a:schemeClr val="accent1"/>
          </a:lnRef>
          <a:fillRef idx="0">
            <a:schemeClr val="accent1"/>
          </a:fillRef>
          <a:effectRef idx="0">
            <a:schemeClr val="accent1"/>
          </a:effectRef>
          <a:fontRef idx="minor">
            <a:schemeClr val="tx1"/>
          </a:fontRef>
        </p:style>
      </p:cxnSp>
      <p:sp>
        <p:nvSpPr>
          <p:cNvPr id="16" name="Title 1">
            <a:extLst>
              <a:ext uri="{FF2B5EF4-FFF2-40B4-BE49-F238E27FC236}">
                <a16:creationId xmlns:a16="http://schemas.microsoft.com/office/drawing/2014/main" id="{35221092-0686-4481-9DAB-15C078DFFC5B}"/>
              </a:ext>
            </a:extLst>
          </p:cNvPr>
          <p:cNvSpPr>
            <a:spLocks noGrp="1"/>
          </p:cNvSpPr>
          <p:nvPr>
            <p:ph type="ctrTitle" hasCustomPrompt="1"/>
          </p:nvPr>
        </p:nvSpPr>
        <p:spPr>
          <a:xfrm>
            <a:off x="2641763" y="-575112"/>
            <a:ext cx="9144000" cy="2387600"/>
          </a:xfrm>
        </p:spPr>
        <p:txBody>
          <a:bodyPr anchor="b">
            <a:normAutofit/>
          </a:bodyPr>
          <a:lstStyle>
            <a:lvl1pPr algn="r">
              <a:defRPr lang="he-IL" sz="7200" kern="1200">
                <a:solidFill>
                  <a:schemeClr val="bg1"/>
                </a:solidFill>
                <a:latin typeface="Arial" panose="020B0604020202020204" pitchFamily="34" charset="0"/>
                <a:ea typeface="+mn-ea"/>
                <a:cs typeface="Arial" panose="020B0604020202020204" pitchFamily="34" charset="0"/>
              </a:defRPr>
            </a:lvl1pPr>
          </a:lstStyle>
          <a:p>
            <a:r>
              <a:rPr lang="he-IL" dirty="0"/>
              <a:t>כותרת </a:t>
            </a:r>
          </a:p>
        </p:txBody>
      </p:sp>
      <p:sp>
        <p:nvSpPr>
          <p:cNvPr id="17" name="Subtitle 2">
            <a:extLst>
              <a:ext uri="{FF2B5EF4-FFF2-40B4-BE49-F238E27FC236}">
                <a16:creationId xmlns:a16="http://schemas.microsoft.com/office/drawing/2014/main" id="{158D66D7-58DA-4F87-87B7-56DD3BE6DD37}"/>
              </a:ext>
            </a:extLst>
          </p:cNvPr>
          <p:cNvSpPr>
            <a:spLocks noGrp="1"/>
          </p:cNvSpPr>
          <p:nvPr>
            <p:ph type="subTitle" idx="1" hasCustomPrompt="1"/>
          </p:nvPr>
        </p:nvSpPr>
        <p:spPr>
          <a:xfrm>
            <a:off x="2632238" y="1829967"/>
            <a:ext cx="9144000" cy="1655762"/>
          </a:xfrm>
        </p:spPr>
        <p:txBody>
          <a:bodyPr>
            <a:normAutofit/>
          </a:bodyPr>
          <a:lstStyle>
            <a:lvl1pPr marL="0" indent="0" algn="r">
              <a:buNone/>
              <a:defRPr lang="he-IL" sz="2400" kern="1200">
                <a:solidFill>
                  <a:schemeClr val="bg1"/>
                </a:solidFill>
                <a:latin typeface="Arial" panose="020B0604020202020204" pitchFamily="34" charset="0"/>
                <a:ea typeface="+mn-ea"/>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he-IL" dirty="0"/>
              <a:t>תת כותרת</a:t>
            </a:r>
          </a:p>
        </p:txBody>
      </p:sp>
    </p:spTree>
    <p:extLst>
      <p:ext uri="{BB962C8B-B14F-4D97-AF65-F5344CB8AC3E}">
        <p14:creationId xmlns:p14="http://schemas.microsoft.com/office/powerpoint/2010/main" val="177760042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26" name="Graphic 25">
            <a:extLst>
              <a:ext uri="{FF2B5EF4-FFF2-40B4-BE49-F238E27FC236}">
                <a16:creationId xmlns:a16="http://schemas.microsoft.com/office/drawing/2014/main" id="{1FB31D27-13DB-4410-A3CD-D57446CAB0A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65895" y="169862"/>
            <a:ext cx="11873703" cy="6510338"/>
          </a:xfrm>
          <a:prstGeom prst="rect">
            <a:avLst/>
          </a:prstGeom>
        </p:spPr>
      </p:pic>
      <p:pic>
        <p:nvPicPr>
          <p:cNvPr id="9" name="Picture 8">
            <a:extLst>
              <a:ext uri="{FF2B5EF4-FFF2-40B4-BE49-F238E27FC236}">
                <a16:creationId xmlns:a16="http://schemas.microsoft.com/office/drawing/2014/main" id="{62EFCE0D-54EB-4302-8588-2BB195648C04}"/>
              </a:ext>
            </a:extLst>
          </p:cNvPr>
          <p:cNvPicPr>
            <a:picLocks noChangeAspect="1"/>
          </p:cNvPicPr>
          <p:nvPr userDrawn="1"/>
        </p:nvPicPr>
        <p:blipFill rotWithShape="1">
          <a:blip r:embed="rId4"/>
          <a:srcRect l="37299" t="6560" b="18618"/>
          <a:stretch/>
        </p:blipFill>
        <p:spPr>
          <a:xfrm>
            <a:off x="113507" y="147346"/>
            <a:ext cx="7586611" cy="6563308"/>
          </a:xfrm>
          <a:prstGeom prst="rect">
            <a:avLst/>
          </a:prstGeom>
        </p:spPr>
      </p:pic>
      <p:sp>
        <p:nvSpPr>
          <p:cNvPr id="12" name="Rectangle 11">
            <a:extLst>
              <a:ext uri="{FF2B5EF4-FFF2-40B4-BE49-F238E27FC236}">
                <a16:creationId xmlns:a16="http://schemas.microsoft.com/office/drawing/2014/main" id="{B57C209B-A977-4BB2-8748-029933636DCB}"/>
              </a:ext>
            </a:extLst>
          </p:cNvPr>
          <p:cNvSpPr/>
          <p:nvPr userDrawn="1"/>
        </p:nvSpPr>
        <p:spPr>
          <a:xfrm>
            <a:off x="-78337" y="6688138"/>
            <a:ext cx="1742848" cy="1698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he-IL" sz="1800" b="0" i="0" u="none" strike="noStrike" kern="1200" cap="none" spc="0" normalizeH="0" baseline="0" noProof="0" dirty="0">
              <a:ln>
                <a:noFill/>
              </a:ln>
              <a:solidFill>
                <a:srgbClr val="180742"/>
              </a:solidFill>
              <a:effectLst/>
              <a:uLnTx/>
              <a:uFillTx/>
              <a:latin typeface="Effra Light"/>
              <a:ea typeface="+mn-ea"/>
              <a:cs typeface="Arial" panose="020B0604020202020204" pitchFamily="34" charset="0"/>
            </a:endParaRPr>
          </a:p>
        </p:txBody>
      </p:sp>
      <p:sp>
        <p:nvSpPr>
          <p:cNvPr id="13" name="Rectangle 12">
            <a:extLst>
              <a:ext uri="{FF2B5EF4-FFF2-40B4-BE49-F238E27FC236}">
                <a16:creationId xmlns:a16="http://schemas.microsoft.com/office/drawing/2014/main" id="{E5D747A2-591B-4AB0-B62B-7953107BDCFD}"/>
              </a:ext>
            </a:extLst>
          </p:cNvPr>
          <p:cNvSpPr/>
          <p:nvPr userDrawn="1"/>
        </p:nvSpPr>
        <p:spPr>
          <a:xfrm rot="16200000">
            <a:off x="-3501418" y="3206238"/>
            <a:ext cx="7133662" cy="1698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he-IL" sz="1800" b="0" i="0" u="none" strike="noStrike" kern="1200" cap="none" spc="0" normalizeH="0" baseline="0" noProof="0" dirty="0">
              <a:ln>
                <a:noFill/>
              </a:ln>
              <a:solidFill>
                <a:srgbClr val="180742"/>
              </a:solidFill>
              <a:effectLst/>
              <a:uLnTx/>
              <a:uFillTx/>
              <a:latin typeface="Effra Light"/>
              <a:ea typeface="+mn-ea"/>
              <a:cs typeface="Arial" panose="020B0604020202020204" pitchFamily="34" charset="0"/>
            </a:endParaRPr>
          </a:p>
        </p:txBody>
      </p:sp>
      <p:sp>
        <p:nvSpPr>
          <p:cNvPr id="14" name="Rectangle 13">
            <a:extLst>
              <a:ext uri="{FF2B5EF4-FFF2-40B4-BE49-F238E27FC236}">
                <a16:creationId xmlns:a16="http://schemas.microsoft.com/office/drawing/2014/main" id="{3D00709F-C521-4AC5-BD20-91092EBCC8E2}"/>
              </a:ext>
            </a:extLst>
          </p:cNvPr>
          <p:cNvSpPr/>
          <p:nvPr userDrawn="1"/>
        </p:nvSpPr>
        <p:spPr>
          <a:xfrm>
            <a:off x="-54192" y="-22516"/>
            <a:ext cx="10284042" cy="1698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he-IL" sz="1800" b="0" i="0" u="none" strike="noStrike" kern="1200" cap="none" spc="0" normalizeH="0" baseline="0" noProof="0" dirty="0">
              <a:ln>
                <a:noFill/>
              </a:ln>
              <a:solidFill>
                <a:srgbClr val="180742"/>
              </a:solidFill>
              <a:effectLst/>
              <a:uLnTx/>
              <a:uFillTx/>
              <a:latin typeface="Effra Light"/>
              <a:ea typeface="+mn-ea"/>
              <a:cs typeface="Arial" panose="020B0604020202020204" pitchFamily="34" charset="0"/>
            </a:endParaRPr>
          </a:p>
        </p:txBody>
      </p:sp>
      <p:sp>
        <p:nvSpPr>
          <p:cNvPr id="23" name="Text Placeholder 22">
            <a:extLst>
              <a:ext uri="{FF2B5EF4-FFF2-40B4-BE49-F238E27FC236}">
                <a16:creationId xmlns:a16="http://schemas.microsoft.com/office/drawing/2014/main" id="{C914F3A3-0753-4989-9B16-2E2BB289329E}"/>
              </a:ext>
            </a:extLst>
          </p:cNvPr>
          <p:cNvSpPr>
            <a:spLocks noGrp="1"/>
          </p:cNvSpPr>
          <p:nvPr>
            <p:ph type="body" sz="quarter" idx="10" hasCustomPrompt="1"/>
          </p:nvPr>
        </p:nvSpPr>
        <p:spPr>
          <a:xfrm>
            <a:off x="4729189" y="2124231"/>
            <a:ext cx="6908800" cy="2403475"/>
          </a:xfrm>
        </p:spPr>
        <p:txBody>
          <a:bodyPr>
            <a:noAutofit/>
          </a:bodyPr>
          <a:lstStyle>
            <a:lvl1pPr marL="0" indent="0" algn="r" rtl="1">
              <a:buNone/>
              <a:defRPr lang="en-US" sz="9600" kern="1200" smtClean="0">
                <a:solidFill>
                  <a:srgbClr val="180742"/>
                </a:solidFill>
                <a:latin typeface="Arial" panose="020B0604020202020204" pitchFamily="34" charset="0"/>
                <a:ea typeface="+mn-ea"/>
                <a:cs typeface="Arial" panose="020B0604020202020204" pitchFamily="34" charset="0"/>
              </a:defRPr>
            </a:lvl1pPr>
            <a:lvl2pPr>
              <a:defRPr lang="en-US" sz="9600" kern="1200" smtClean="0">
                <a:solidFill>
                  <a:srgbClr val="4C3F6C"/>
                </a:solidFill>
                <a:latin typeface="Fb Jabutinski Con Bold" panose="00000500000000000000" pitchFamily="50" charset="-79"/>
                <a:ea typeface="+mn-ea"/>
                <a:cs typeface="Fb Jabutinski Con Bold" panose="00000500000000000000" pitchFamily="50" charset="-79"/>
              </a:defRPr>
            </a:lvl2pPr>
            <a:lvl3pPr>
              <a:defRPr lang="en-US" sz="9600" kern="1200" smtClean="0">
                <a:solidFill>
                  <a:srgbClr val="4C3F6C"/>
                </a:solidFill>
                <a:latin typeface="Fb Jabutinski Con Bold" panose="00000500000000000000" pitchFamily="50" charset="-79"/>
                <a:ea typeface="+mn-ea"/>
                <a:cs typeface="Fb Jabutinski Con Bold" panose="00000500000000000000" pitchFamily="50" charset="-79"/>
              </a:defRPr>
            </a:lvl3pPr>
            <a:lvl4pPr>
              <a:defRPr lang="en-US" sz="9600" kern="1200" smtClean="0">
                <a:solidFill>
                  <a:srgbClr val="4C3F6C"/>
                </a:solidFill>
                <a:latin typeface="Fb Jabutinski Con Bold" panose="00000500000000000000" pitchFamily="50" charset="-79"/>
                <a:ea typeface="+mn-ea"/>
                <a:cs typeface="Fb Jabutinski Con Bold" panose="00000500000000000000" pitchFamily="50" charset="-79"/>
              </a:defRPr>
            </a:lvl4pPr>
            <a:lvl5pPr>
              <a:defRPr lang="he-IL" sz="9600" kern="1200">
                <a:solidFill>
                  <a:srgbClr val="4C3F6C"/>
                </a:solidFill>
                <a:latin typeface="Fb Jabutinski Con Bold" panose="00000500000000000000" pitchFamily="50" charset="-79"/>
                <a:ea typeface="+mn-ea"/>
                <a:cs typeface="Fb Jabutinski Con Bold" panose="00000500000000000000" pitchFamily="50" charset="-79"/>
              </a:defRPr>
            </a:lvl5pPr>
          </a:lstStyle>
          <a:p>
            <a:pPr lvl="0"/>
            <a:r>
              <a:rPr lang="he-IL" dirty="0"/>
              <a:t>כותרת </a:t>
            </a:r>
          </a:p>
        </p:txBody>
      </p:sp>
      <p:sp>
        <p:nvSpPr>
          <p:cNvPr id="24" name="Slide Number Placeholder 5">
            <a:extLst>
              <a:ext uri="{FF2B5EF4-FFF2-40B4-BE49-F238E27FC236}">
                <a16:creationId xmlns:a16="http://schemas.microsoft.com/office/drawing/2014/main" id="{8CF41DD4-3146-4322-B855-3BC114BC70AF}"/>
              </a:ext>
            </a:extLst>
          </p:cNvPr>
          <p:cNvSpPr>
            <a:spLocks noGrp="1"/>
          </p:cNvSpPr>
          <p:nvPr>
            <p:ph type="sldNum" sz="quarter" idx="12"/>
          </p:nvPr>
        </p:nvSpPr>
        <p:spPr>
          <a:xfrm>
            <a:off x="11284573" y="6102450"/>
            <a:ext cx="522852" cy="365125"/>
          </a:xfrm>
        </p:spPr>
        <p:txBody>
          <a:bodyPr/>
          <a:lstStyle>
            <a:lvl1pPr algn="ctr">
              <a:defRPr lang="he-IL" sz="2400" kern="1200" smtClean="0">
                <a:solidFill>
                  <a:srgbClr val="180742"/>
                </a:solidFill>
                <a:latin typeface="Arial" panose="020B0604020202020204" pitchFamily="34" charset="0"/>
                <a:ea typeface="+mn-ea"/>
                <a:cs typeface="Arial" panose="020B0604020202020204" pitchFamily="34" charset="0"/>
              </a:defRPr>
            </a:lvl1pPr>
          </a:lstStyle>
          <a:p>
            <a:pPr>
              <a:defRPr/>
            </a:pPr>
            <a:fld id="{57FEA30E-7E37-483E-B2FA-D24B6D6CA64C}" type="slidenum">
              <a:rPr lang="en-IL" smtClean="0"/>
              <a:pPr>
                <a:defRPr/>
              </a:pPr>
              <a:t>‹#›</a:t>
            </a:fld>
            <a:endParaRPr lang="en-IL" dirty="0"/>
          </a:p>
        </p:txBody>
      </p:sp>
      <p:cxnSp>
        <p:nvCxnSpPr>
          <p:cNvPr id="25" name="Straight Connector 24">
            <a:extLst>
              <a:ext uri="{FF2B5EF4-FFF2-40B4-BE49-F238E27FC236}">
                <a16:creationId xmlns:a16="http://schemas.microsoft.com/office/drawing/2014/main" id="{6FA487AE-4956-4EAB-B141-9D18E55D009F}"/>
              </a:ext>
            </a:extLst>
          </p:cNvPr>
          <p:cNvCxnSpPr>
            <a:cxnSpLocks/>
          </p:cNvCxnSpPr>
          <p:nvPr userDrawn="1"/>
        </p:nvCxnSpPr>
        <p:spPr>
          <a:xfrm>
            <a:off x="11271522" y="6063116"/>
            <a:ext cx="504716" cy="0"/>
          </a:xfrm>
          <a:prstGeom prst="line">
            <a:avLst/>
          </a:prstGeom>
          <a:ln w="79375">
            <a:solidFill>
              <a:srgbClr val="18074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21523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pic>
        <p:nvPicPr>
          <p:cNvPr id="10" name="Graphic 9">
            <a:extLst>
              <a:ext uri="{FF2B5EF4-FFF2-40B4-BE49-F238E27FC236}">
                <a16:creationId xmlns:a16="http://schemas.microsoft.com/office/drawing/2014/main" id="{E205EBAA-DD85-4939-9545-5FA41E479D6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65895" y="169862"/>
            <a:ext cx="11873703" cy="6510338"/>
          </a:xfrm>
          <a:prstGeom prst="rect">
            <a:avLst/>
          </a:prstGeom>
        </p:spPr>
      </p:pic>
      <p:grpSp>
        <p:nvGrpSpPr>
          <p:cNvPr id="11" name="Group 10">
            <a:extLst>
              <a:ext uri="{FF2B5EF4-FFF2-40B4-BE49-F238E27FC236}">
                <a16:creationId xmlns:a16="http://schemas.microsoft.com/office/drawing/2014/main" id="{E34C89E2-A694-412C-813B-C4D615F11393}"/>
              </a:ext>
            </a:extLst>
          </p:cNvPr>
          <p:cNvGrpSpPr/>
          <p:nvPr userDrawn="1"/>
        </p:nvGrpSpPr>
        <p:grpSpPr>
          <a:xfrm rot="6458296">
            <a:off x="-12424747" y="-732953"/>
            <a:ext cx="17953596" cy="14401057"/>
            <a:chOff x="-3905269" y="-4001861"/>
            <a:chExt cx="15042923" cy="12066330"/>
          </a:xfrm>
        </p:grpSpPr>
        <p:sp>
          <p:nvSpPr>
            <p:cNvPr id="15" name="Freeform: Shape 14">
              <a:extLst>
                <a:ext uri="{FF2B5EF4-FFF2-40B4-BE49-F238E27FC236}">
                  <a16:creationId xmlns:a16="http://schemas.microsoft.com/office/drawing/2014/main" id="{5F102B93-CBDD-450C-B5E8-A7278275E0E5}"/>
                </a:ext>
              </a:extLst>
            </p:cNvPr>
            <p:cNvSpPr/>
            <p:nvPr/>
          </p:nvSpPr>
          <p:spPr>
            <a:xfrm>
              <a:off x="2585066" y="-240692"/>
              <a:ext cx="4354173" cy="2287952"/>
            </a:xfrm>
            <a:custGeom>
              <a:avLst/>
              <a:gdLst>
                <a:gd name="connsiteX0" fmla="*/ 42098 w 97296"/>
                <a:gd name="connsiteY0" fmla="*/ -424 h 51125"/>
                <a:gd name="connsiteX1" fmla="*/ 96650 w 97296"/>
                <a:gd name="connsiteY1" fmla="*/ 1654 h 51125"/>
                <a:gd name="connsiteX2" fmla="*/ 53718 w 97296"/>
                <a:gd name="connsiteY2" fmla="*/ 50702 h 51125"/>
                <a:gd name="connsiteX3" fmla="*/ -646 w 97296"/>
                <a:gd name="connsiteY3" fmla="*/ 41056 h 51125"/>
                <a:gd name="connsiteX4" fmla="*/ 42098 w 97296"/>
                <a:gd name="connsiteY4" fmla="*/ -424 h 51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296" h="51125">
                  <a:moveTo>
                    <a:pt x="42098" y="-424"/>
                  </a:moveTo>
                  <a:cubicBezTo>
                    <a:pt x="60190" y="1803"/>
                    <a:pt x="78440" y="2498"/>
                    <a:pt x="96650" y="1654"/>
                  </a:cubicBezTo>
                  <a:cubicBezTo>
                    <a:pt x="77805" y="16601"/>
                    <a:pt x="63775" y="36131"/>
                    <a:pt x="53718" y="50702"/>
                  </a:cubicBezTo>
                  <a:cubicBezTo>
                    <a:pt x="35215" y="50227"/>
                    <a:pt x="16890" y="46976"/>
                    <a:pt x="-646" y="41056"/>
                  </a:cubicBezTo>
                  <a:cubicBezTo>
                    <a:pt x="11107" y="25186"/>
                    <a:pt x="25197" y="10804"/>
                    <a:pt x="42098" y="-424"/>
                  </a:cubicBezTo>
                  <a:close/>
                </a:path>
              </a:pathLst>
            </a:custGeom>
            <a:solidFill>
              <a:srgbClr val="4BABA6"/>
            </a:solidFill>
            <a:ln w="488" cap="flat">
              <a:noFill/>
              <a:prstDash val="solid"/>
              <a:miter/>
            </a:ln>
          </p:spPr>
          <p:txBody>
            <a:bodyPr rtlCol="1"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he-IL" sz="1800" b="0" i="0" u="none" strike="noStrike" kern="1200" cap="none" spc="0" normalizeH="0" baseline="0" noProof="0" dirty="0">
                <a:ln>
                  <a:noFill/>
                </a:ln>
                <a:solidFill>
                  <a:srgbClr val="180742"/>
                </a:solidFill>
                <a:effectLst/>
                <a:uLnTx/>
                <a:uFillTx/>
                <a:latin typeface="Effra Light"/>
                <a:ea typeface="+mn-ea"/>
                <a:cs typeface="Arial" panose="020B0604020202020204" pitchFamily="34" charset="0"/>
              </a:endParaRPr>
            </a:p>
          </p:txBody>
        </p:sp>
        <p:sp>
          <p:nvSpPr>
            <p:cNvPr id="16" name="Freeform: Shape 15">
              <a:extLst>
                <a:ext uri="{FF2B5EF4-FFF2-40B4-BE49-F238E27FC236}">
                  <a16:creationId xmlns:a16="http://schemas.microsoft.com/office/drawing/2014/main" id="{91B10F17-F341-4FF7-8E52-BE87411FB726}"/>
                </a:ext>
              </a:extLst>
            </p:cNvPr>
            <p:cNvSpPr/>
            <p:nvPr/>
          </p:nvSpPr>
          <p:spPr>
            <a:xfrm>
              <a:off x="-3905269" y="-4001861"/>
              <a:ext cx="6490335" cy="12066330"/>
            </a:xfrm>
            <a:custGeom>
              <a:avLst/>
              <a:gdLst>
                <a:gd name="connsiteX0" fmla="*/ -646 w 145029"/>
                <a:gd name="connsiteY0" fmla="*/ -424 h 269627"/>
                <a:gd name="connsiteX1" fmla="*/ 144384 w 145029"/>
                <a:gd name="connsiteY1" fmla="*/ 125111 h 269627"/>
                <a:gd name="connsiteX2" fmla="*/ 90729 w 145029"/>
                <a:gd name="connsiteY2" fmla="*/ 269203 h 269627"/>
              </a:gdLst>
              <a:ahLst/>
              <a:cxnLst>
                <a:cxn ang="0">
                  <a:pos x="connsiteX0" y="connsiteY0"/>
                </a:cxn>
                <a:cxn ang="0">
                  <a:pos x="connsiteX1" y="connsiteY1"/>
                </a:cxn>
                <a:cxn ang="0">
                  <a:pos x="connsiteX2" y="connsiteY2"/>
                </a:cxn>
              </a:cxnLst>
              <a:rect l="l" t="t" r="r" b="b"/>
              <a:pathLst>
                <a:path w="145029" h="269627">
                  <a:moveTo>
                    <a:pt x="-646" y="-424"/>
                  </a:moveTo>
                  <a:cubicBezTo>
                    <a:pt x="30667" y="35050"/>
                    <a:pt x="71760" y="100483"/>
                    <a:pt x="144384" y="125111"/>
                  </a:cubicBezTo>
                  <a:cubicBezTo>
                    <a:pt x="108077" y="174198"/>
                    <a:pt x="94250" y="237920"/>
                    <a:pt x="90729" y="269203"/>
                  </a:cubicBezTo>
                  <a:close/>
                </a:path>
              </a:pathLst>
            </a:custGeom>
            <a:solidFill>
              <a:srgbClr val="DE0D49"/>
            </a:solidFill>
            <a:ln w="488" cap="flat">
              <a:noFill/>
              <a:prstDash val="solid"/>
              <a:miter/>
            </a:ln>
          </p:spPr>
          <p:txBody>
            <a:bodyPr rtlCol="1"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he-IL" sz="1800" b="0" i="0" u="none" strike="noStrike" kern="1200" cap="none" spc="0" normalizeH="0" baseline="0" noProof="0" dirty="0">
                <a:ln>
                  <a:noFill/>
                </a:ln>
                <a:solidFill>
                  <a:srgbClr val="180742"/>
                </a:solidFill>
                <a:effectLst/>
                <a:uLnTx/>
                <a:uFillTx/>
                <a:latin typeface="Effra Light"/>
                <a:ea typeface="+mn-ea"/>
                <a:cs typeface="Arial" panose="020B0604020202020204" pitchFamily="34" charset="0"/>
              </a:endParaRPr>
            </a:p>
          </p:txBody>
        </p:sp>
        <p:sp>
          <p:nvSpPr>
            <p:cNvPr id="17" name="Freeform: Shape 16">
              <a:extLst>
                <a:ext uri="{FF2B5EF4-FFF2-40B4-BE49-F238E27FC236}">
                  <a16:creationId xmlns:a16="http://schemas.microsoft.com/office/drawing/2014/main" id="{F6215607-F073-4557-BFD9-AFC160F5CE37}"/>
                </a:ext>
              </a:extLst>
            </p:cNvPr>
            <p:cNvSpPr/>
            <p:nvPr/>
          </p:nvSpPr>
          <p:spPr>
            <a:xfrm>
              <a:off x="-3905269" y="-4001861"/>
              <a:ext cx="8403212" cy="5617431"/>
            </a:xfrm>
            <a:custGeom>
              <a:avLst/>
              <a:gdLst>
                <a:gd name="connsiteX0" fmla="*/ -646 w 187773"/>
                <a:gd name="connsiteY0" fmla="*/ -424 h 125524"/>
                <a:gd name="connsiteX1" fmla="*/ 187128 w 187773"/>
                <a:gd name="connsiteY1" fmla="*/ 83621 h 125524"/>
                <a:gd name="connsiteX2" fmla="*/ 144384 w 187773"/>
                <a:gd name="connsiteY2" fmla="*/ 125101 h 125524"/>
                <a:gd name="connsiteX3" fmla="*/ -646 w 187773"/>
                <a:gd name="connsiteY3" fmla="*/ -424 h 125524"/>
              </a:gdLst>
              <a:ahLst/>
              <a:cxnLst>
                <a:cxn ang="0">
                  <a:pos x="connsiteX0" y="connsiteY0"/>
                </a:cxn>
                <a:cxn ang="0">
                  <a:pos x="connsiteX1" y="connsiteY1"/>
                </a:cxn>
                <a:cxn ang="0">
                  <a:pos x="connsiteX2" y="connsiteY2"/>
                </a:cxn>
                <a:cxn ang="0">
                  <a:pos x="connsiteX3" y="connsiteY3"/>
                </a:cxn>
              </a:cxnLst>
              <a:rect l="l" t="t" r="r" b="b"/>
              <a:pathLst>
                <a:path w="187773" h="125524">
                  <a:moveTo>
                    <a:pt x="-646" y="-424"/>
                  </a:moveTo>
                  <a:cubicBezTo>
                    <a:pt x="48362" y="36072"/>
                    <a:pt x="108310" y="73856"/>
                    <a:pt x="187128" y="83621"/>
                  </a:cubicBezTo>
                  <a:cubicBezTo>
                    <a:pt x="170227" y="94849"/>
                    <a:pt x="156137" y="109231"/>
                    <a:pt x="144384" y="125101"/>
                  </a:cubicBezTo>
                  <a:cubicBezTo>
                    <a:pt x="71740" y="100483"/>
                    <a:pt x="30667" y="35050"/>
                    <a:pt x="-646" y="-424"/>
                  </a:cubicBezTo>
                  <a:close/>
                </a:path>
              </a:pathLst>
            </a:custGeom>
            <a:solidFill>
              <a:srgbClr val="8CD2F5"/>
            </a:solidFill>
            <a:ln w="488" cap="flat">
              <a:noFill/>
              <a:prstDash val="solid"/>
              <a:miter/>
            </a:ln>
          </p:spPr>
          <p:txBody>
            <a:bodyPr rtlCol="1"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he-IL" sz="1800" b="0" i="0" u="none" strike="noStrike" kern="1200" cap="none" spc="0" normalizeH="0" baseline="0" noProof="0" dirty="0">
                <a:ln>
                  <a:noFill/>
                </a:ln>
                <a:solidFill>
                  <a:srgbClr val="180742"/>
                </a:solidFill>
                <a:effectLst/>
                <a:uLnTx/>
                <a:uFillTx/>
                <a:latin typeface="Effra Light"/>
                <a:ea typeface="+mn-ea"/>
                <a:cs typeface="Arial" panose="020B0604020202020204" pitchFamily="34" charset="0"/>
              </a:endParaRPr>
            </a:p>
          </p:txBody>
        </p:sp>
        <p:sp>
          <p:nvSpPr>
            <p:cNvPr id="18" name="Freeform: Shape 17">
              <a:extLst>
                <a:ext uri="{FF2B5EF4-FFF2-40B4-BE49-F238E27FC236}">
                  <a16:creationId xmlns:a16="http://schemas.microsoft.com/office/drawing/2014/main" id="{650AE5BC-B2FA-4984-A186-EFBFB5F27BF3}"/>
                </a:ext>
              </a:extLst>
            </p:cNvPr>
            <p:cNvSpPr/>
            <p:nvPr/>
          </p:nvSpPr>
          <p:spPr>
            <a:xfrm>
              <a:off x="6938611" y="-1146865"/>
              <a:ext cx="4199043" cy="999793"/>
            </a:xfrm>
            <a:custGeom>
              <a:avLst/>
              <a:gdLst>
                <a:gd name="connsiteX0" fmla="*/ 64623 w 93829"/>
                <a:gd name="connsiteY0" fmla="*/ -255 h 22341"/>
                <a:gd name="connsiteX1" fmla="*/ 93184 w 93829"/>
                <a:gd name="connsiteY1" fmla="*/ 5696 h 22341"/>
                <a:gd name="connsiteX2" fmla="*/ -646 w 93829"/>
                <a:gd name="connsiteY2" fmla="*/ 21918 h 22341"/>
                <a:gd name="connsiteX3" fmla="*/ 64623 w 93829"/>
                <a:gd name="connsiteY3" fmla="*/ -255 h 22341"/>
              </a:gdLst>
              <a:ahLst/>
              <a:cxnLst>
                <a:cxn ang="0">
                  <a:pos x="connsiteX0" y="connsiteY0"/>
                </a:cxn>
                <a:cxn ang="0">
                  <a:pos x="connsiteX1" y="connsiteY1"/>
                </a:cxn>
                <a:cxn ang="0">
                  <a:pos x="connsiteX2" y="connsiteY2"/>
                </a:cxn>
                <a:cxn ang="0">
                  <a:pos x="connsiteX3" y="connsiteY3"/>
                </a:cxn>
              </a:cxnLst>
              <a:rect l="l" t="t" r="r" b="b"/>
              <a:pathLst>
                <a:path w="93829" h="22341">
                  <a:moveTo>
                    <a:pt x="64623" y="-255"/>
                  </a:moveTo>
                  <a:lnTo>
                    <a:pt x="93184" y="5696"/>
                  </a:lnTo>
                  <a:cubicBezTo>
                    <a:pt x="59461" y="15585"/>
                    <a:pt x="28282" y="20628"/>
                    <a:pt x="-646" y="21918"/>
                  </a:cubicBezTo>
                  <a:cubicBezTo>
                    <a:pt x="16791" y="8062"/>
                    <a:pt x="38334" y="-1852"/>
                    <a:pt x="64623" y="-255"/>
                  </a:cubicBezTo>
                  <a:close/>
                </a:path>
              </a:pathLst>
            </a:custGeom>
            <a:solidFill>
              <a:srgbClr val="FFDB00"/>
            </a:solidFill>
            <a:ln w="488" cap="flat">
              <a:noFill/>
              <a:prstDash val="solid"/>
              <a:miter/>
            </a:ln>
          </p:spPr>
          <p:txBody>
            <a:bodyPr rtlCol="1"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he-IL" sz="1800" b="0" i="0" u="none" strike="noStrike" kern="1200" cap="none" spc="0" normalizeH="0" baseline="0" noProof="0" dirty="0">
                <a:ln>
                  <a:noFill/>
                </a:ln>
                <a:solidFill>
                  <a:srgbClr val="180742"/>
                </a:solidFill>
                <a:effectLst/>
                <a:uLnTx/>
                <a:uFillTx/>
                <a:latin typeface="Effra Light"/>
                <a:ea typeface="+mn-ea"/>
                <a:cs typeface="Arial" panose="020B0604020202020204" pitchFamily="34" charset="0"/>
              </a:endParaRPr>
            </a:p>
          </p:txBody>
        </p:sp>
        <p:sp>
          <p:nvSpPr>
            <p:cNvPr id="20" name="Freeform: Shape 19">
              <a:extLst>
                <a:ext uri="{FF2B5EF4-FFF2-40B4-BE49-F238E27FC236}">
                  <a16:creationId xmlns:a16="http://schemas.microsoft.com/office/drawing/2014/main" id="{DF559FA5-A6E9-48C5-AB68-55AE335405D0}"/>
                </a:ext>
              </a:extLst>
            </p:cNvPr>
            <p:cNvSpPr/>
            <p:nvPr/>
          </p:nvSpPr>
          <p:spPr>
            <a:xfrm>
              <a:off x="4497943" y="-1334766"/>
              <a:ext cx="5361538" cy="1203204"/>
            </a:xfrm>
            <a:custGeom>
              <a:avLst/>
              <a:gdLst>
                <a:gd name="connsiteX0" fmla="*/ -646 w 119806"/>
                <a:gd name="connsiteY0" fmla="*/ 24023 h 26886"/>
                <a:gd name="connsiteX1" fmla="*/ 103539 w 119806"/>
                <a:gd name="connsiteY1" fmla="*/ 715 h 26886"/>
                <a:gd name="connsiteX2" fmla="*/ 119161 w 119806"/>
                <a:gd name="connsiteY2" fmla="*/ 3963 h 26886"/>
                <a:gd name="connsiteX3" fmla="*/ 53891 w 119806"/>
                <a:gd name="connsiteY3" fmla="*/ 26121 h 26886"/>
                <a:gd name="connsiteX4" fmla="*/ -646 w 119806"/>
                <a:gd name="connsiteY4" fmla="*/ 24023 h 268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806" h="26886">
                  <a:moveTo>
                    <a:pt x="-646" y="24023"/>
                  </a:moveTo>
                  <a:cubicBezTo>
                    <a:pt x="26402" y="6026"/>
                    <a:pt x="60567" y="-3937"/>
                    <a:pt x="103539" y="715"/>
                  </a:cubicBezTo>
                  <a:lnTo>
                    <a:pt x="119161" y="3963"/>
                  </a:lnTo>
                  <a:cubicBezTo>
                    <a:pt x="92876" y="2366"/>
                    <a:pt x="71328" y="12280"/>
                    <a:pt x="53891" y="26121"/>
                  </a:cubicBezTo>
                  <a:cubicBezTo>
                    <a:pt x="35686" y="26958"/>
                    <a:pt x="17441" y="26256"/>
                    <a:pt x="-646" y="24023"/>
                  </a:cubicBezTo>
                  <a:close/>
                </a:path>
              </a:pathLst>
            </a:custGeom>
            <a:solidFill>
              <a:srgbClr val="FFDB00"/>
            </a:solidFill>
            <a:ln w="488" cap="flat">
              <a:noFill/>
              <a:prstDash val="solid"/>
              <a:miter/>
            </a:ln>
          </p:spPr>
          <p:txBody>
            <a:bodyPr rtlCol="1"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he-IL" sz="1800" b="0" i="0" u="none" strike="noStrike" kern="1200" cap="none" spc="0" normalizeH="0" baseline="0" noProof="0" dirty="0">
                <a:ln>
                  <a:noFill/>
                </a:ln>
                <a:solidFill>
                  <a:srgbClr val="180742"/>
                </a:solidFill>
                <a:effectLst/>
                <a:uLnTx/>
                <a:uFillTx/>
                <a:latin typeface="Effra Light"/>
                <a:ea typeface="+mn-ea"/>
                <a:cs typeface="Arial" panose="020B0604020202020204" pitchFamily="34" charset="0"/>
              </a:endParaRPr>
            </a:p>
          </p:txBody>
        </p:sp>
        <p:sp>
          <p:nvSpPr>
            <p:cNvPr id="21" name="Freeform: Shape 20">
              <a:extLst>
                <a:ext uri="{FF2B5EF4-FFF2-40B4-BE49-F238E27FC236}">
                  <a16:creationId xmlns:a16="http://schemas.microsoft.com/office/drawing/2014/main" id="{B55AFC57-B391-4D42-85CE-97B4CFE751CA}"/>
                </a:ext>
              </a:extLst>
            </p:cNvPr>
            <p:cNvSpPr/>
            <p:nvPr/>
          </p:nvSpPr>
          <p:spPr>
            <a:xfrm>
              <a:off x="-3905269" y="-4001861"/>
              <a:ext cx="13065693" cy="3761169"/>
            </a:xfrm>
            <a:custGeom>
              <a:avLst/>
              <a:gdLst>
                <a:gd name="connsiteX0" fmla="*/ 187128 w 291958"/>
                <a:gd name="connsiteY0" fmla="*/ 83621 h 84045"/>
                <a:gd name="connsiteX1" fmla="*/ -646 w 291958"/>
                <a:gd name="connsiteY1" fmla="*/ -424 h 84045"/>
                <a:gd name="connsiteX2" fmla="*/ 122493 w 291958"/>
                <a:gd name="connsiteY2" fmla="*/ 25181 h 84045"/>
                <a:gd name="connsiteX3" fmla="*/ 291313 w 291958"/>
                <a:gd name="connsiteY3" fmla="*/ 60293 h 84045"/>
                <a:gd name="connsiteX4" fmla="*/ 187128 w 291958"/>
                <a:gd name="connsiteY4" fmla="*/ 83621 h 840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958" h="84045">
                  <a:moveTo>
                    <a:pt x="187128" y="83621"/>
                  </a:moveTo>
                  <a:cubicBezTo>
                    <a:pt x="108310" y="73856"/>
                    <a:pt x="48362" y="36072"/>
                    <a:pt x="-646" y="-424"/>
                  </a:cubicBezTo>
                  <a:cubicBezTo>
                    <a:pt x="39450" y="9187"/>
                    <a:pt x="80850" y="17325"/>
                    <a:pt x="122493" y="25181"/>
                  </a:cubicBezTo>
                  <a:lnTo>
                    <a:pt x="291313" y="60293"/>
                  </a:lnTo>
                  <a:cubicBezTo>
                    <a:pt x="248340" y="55671"/>
                    <a:pt x="214176" y="65624"/>
                    <a:pt x="187128" y="83621"/>
                  </a:cubicBezTo>
                  <a:close/>
                </a:path>
              </a:pathLst>
            </a:custGeom>
            <a:solidFill>
              <a:srgbClr val="F8A817"/>
            </a:solidFill>
            <a:ln w="488" cap="flat">
              <a:noFill/>
              <a:prstDash val="solid"/>
              <a:miter/>
            </a:ln>
          </p:spPr>
          <p:txBody>
            <a:bodyPr rtlCol="1"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he-IL" sz="1800" b="0" i="0" u="none" strike="noStrike" kern="1200" cap="none" spc="0" normalizeH="0" baseline="0" noProof="0" dirty="0">
                <a:ln>
                  <a:noFill/>
                </a:ln>
                <a:solidFill>
                  <a:srgbClr val="180742"/>
                </a:solidFill>
                <a:effectLst/>
                <a:uLnTx/>
                <a:uFillTx/>
                <a:latin typeface="Effra Light"/>
                <a:ea typeface="+mn-ea"/>
                <a:cs typeface="Arial" panose="020B0604020202020204" pitchFamily="34" charset="0"/>
              </a:endParaRPr>
            </a:p>
          </p:txBody>
        </p:sp>
      </p:grpSp>
      <p:sp>
        <p:nvSpPr>
          <p:cNvPr id="12" name="Rectangle 11">
            <a:extLst>
              <a:ext uri="{FF2B5EF4-FFF2-40B4-BE49-F238E27FC236}">
                <a16:creationId xmlns:a16="http://schemas.microsoft.com/office/drawing/2014/main" id="{B57C209B-A977-4BB2-8748-029933636DCB}"/>
              </a:ext>
            </a:extLst>
          </p:cNvPr>
          <p:cNvSpPr/>
          <p:nvPr userDrawn="1"/>
        </p:nvSpPr>
        <p:spPr>
          <a:xfrm>
            <a:off x="-78338" y="6680200"/>
            <a:ext cx="2688187" cy="177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he-IL" sz="1800" b="0" i="0" u="none" strike="noStrike" kern="1200" cap="none" spc="0" normalizeH="0" baseline="0" noProof="0" dirty="0">
              <a:ln>
                <a:noFill/>
              </a:ln>
              <a:solidFill>
                <a:srgbClr val="180742"/>
              </a:solidFill>
              <a:effectLst/>
              <a:uLnTx/>
              <a:uFillTx/>
              <a:latin typeface="Effra Light"/>
              <a:ea typeface="+mn-ea"/>
              <a:cs typeface="Arial" panose="020B0604020202020204" pitchFamily="34" charset="0"/>
            </a:endParaRPr>
          </a:p>
        </p:txBody>
      </p:sp>
      <p:sp>
        <p:nvSpPr>
          <p:cNvPr id="13" name="Rectangle 12">
            <a:extLst>
              <a:ext uri="{FF2B5EF4-FFF2-40B4-BE49-F238E27FC236}">
                <a16:creationId xmlns:a16="http://schemas.microsoft.com/office/drawing/2014/main" id="{E5D747A2-591B-4AB0-B62B-7953107BDCFD}"/>
              </a:ext>
            </a:extLst>
          </p:cNvPr>
          <p:cNvSpPr/>
          <p:nvPr userDrawn="1"/>
        </p:nvSpPr>
        <p:spPr>
          <a:xfrm rot="16200000">
            <a:off x="-3501418" y="3206238"/>
            <a:ext cx="7133662" cy="1698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he-IL" sz="1800" b="0" i="0" u="none" strike="noStrike" kern="1200" cap="none" spc="0" normalizeH="0" baseline="0" noProof="0" dirty="0">
              <a:ln>
                <a:noFill/>
              </a:ln>
              <a:solidFill>
                <a:srgbClr val="180742"/>
              </a:solidFill>
              <a:effectLst/>
              <a:uLnTx/>
              <a:uFillTx/>
              <a:latin typeface="Effra Light"/>
              <a:ea typeface="+mn-ea"/>
              <a:cs typeface="Arial" panose="020B0604020202020204" pitchFamily="34" charset="0"/>
            </a:endParaRPr>
          </a:p>
        </p:txBody>
      </p:sp>
      <p:sp>
        <p:nvSpPr>
          <p:cNvPr id="14" name="Rectangle 13">
            <a:extLst>
              <a:ext uri="{FF2B5EF4-FFF2-40B4-BE49-F238E27FC236}">
                <a16:creationId xmlns:a16="http://schemas.microsoft.com/office/drawing/2014/main" id="{3D00709F-C521-4AC5-BD20-91092EBCC8E2}"/>
              </a:ext>
            </a:extLst>
          </p:cNvPr>
          <p:cNvSpPr/>
          <p:nvPr userDrawn="1"/>
        </p:nvSpPr>
        <p:spPr>
          <a:xfrm>
            <a:off x="-54192" y="-22516"/>
            <a:ext cx="10284042" cy="1698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he-IL" sz="1800" b="0" i="0" u="none" strike="noStrike" kern="1200" cap="none" spc="0" normalizeH="0" baseline="0" noProof="0" dirty="0">
              <a:ln>
                <a:noFill/>
              </a:ln>
              <a:solidFill>
                <a:srgbClr val="180742"/>
              </a:solidFill>
              <a:effectLst/>
              <a:uLnTx/>
              <a:uFillTx/>
              <a:latin typeface="Effra Light"/>
              <a:ea typeface="+mn-ea"/>
              <a:cs typeface="Arial" panose="020B0604020202020204" pitchFamily="34" charset="0"/>
            </a:endParaRPr>
          </a:p>
        </p:txBody>
      </p:sp>
      <p:sp>
        <p:nvSpPr>
          <p:cNvPr id="23" name="Text Placeholder 22">
            <a:extLst>
              <a:ext uri="{FF2B5EF4-FFF2-40B4-BE49-F238E27FC236}">
                <a16:creationId xmlns:a16="http://schemas.microsoft.com/office/drawing/2014/main" id="{C914F3A3-0753-4989-9B16-2E2BB289329E}"/>
              </a:ext>
            </a:extLst>
          </p:cNvPr>
          <p:cNvSpPr>
            <a:spLocks noGrp="1"/>
          </p:cNvSpPr>
          <p:nvPr>
            <p:ph type="body" sz="quarter" idx="10" hasCustomPrompt="1"/>
          </p:nvPr>
        </p:nvSpPr>
        <p:spPr>
          <a:xfrm>
            <a:off x="5152571" y="2124231"/>
            <a:ext cx="6485418" cy="2403475"/>
          </a:xfrm>
        </p:spPr>
        <p:txBody>
          <a:bodyPr>
            <a:noAutofit/>
          </a:bodyPr>
          <a:lstStyle>
            <a:lvl1pPr marL="0" indent="0" algn="r" rtl="1">
              <a:buNone/>
              <a:defRPr lang="en-US" sz="9600" kern="1200" smtClean="0">
                <a:solidFill>
                  <a:srgbClr val="180742"/>
                </a:solidFill>
                <a:latin typeface="Arial" panose="020B0604020202020204" pitchFamily="34" charset="0"/>
                <a:ea typeface="+mn-ea"/>
                <a:cs typeface="Arial" panose="020B0604020202020204" pitchFamily="34" charset="0"/>
              </a:defRPr>
            </a:lvl1pPr>
            <a:lvl2pPr>
              <a:defRPr lang="en-US" sz="9600" kern="1200" smtClean="0">
                <a:solidFill>
                  <a:srgbClr val="4C3F6C"/>
                </a:solidFill>
                <a:latin typeface="Fb Jabutinski Con Bold" panose="00000500000000000000" pitchFamily="50" charset="-79"/>
                <a:ea typeface="+mn-ea"/>
                <a:cs typeface="Fb Jabutinski Con Bold" panose="00000500000000000000" pitchFamily="50" charset="-79"/>
              </a:defRPr>
            </a:lvl2pPr>
            <a:lvl3pPr>
              <a:defRPr lang="en-US" sz="9600" kern="1200" smtClean="0">
                <a:solidFill>
                  <a:srgbClr val="4C3F6C"/>
                </a:solidFill>
                <a:latin typeface="Fb Jabutinski Con Bold" panose="00000500000000000000" pitchFamily="50" charset="-79"/>
                <a:ea typeface="+mn-ea"/>
                <a:cs typeface="Fb Jabutinski Con Bold" panose="00000500000000000000" pitchFamily="50" charset="-79"/>
              </a:defRPr>
            </a:lvl3pPr>
            <a:lvl4pPr>
              <a:defRPr lang="en-US" sz="9600" kern="1200" smtClean="0">
                <a:solidFill>
                  <a:srgbClr val="4C3F6C"/>
                </a:solidFill>
                <a:latin typeface="Fb Jabutinski Con Bold" panose="00000500000000000000" pitchFamily="50" charset="-79"/>
                <a:ea typeface="+mn-ea"/>
                <a:cs typeface="Fb Jabutinski Con Bold" panose="00000500000000000000" pitchFamily="50" charset="-79"/>
              </a:defRPr>
            </a:lvl4pPr>
            <a:lvl5pPr>
              <a:defRPr lang="he-IL" sz="9600" kern="1200">
                <a:solidFill>
                  <a:srgbClr val="4C3F6C"/>
                </a:solidFill>
                <a:latin typeface="Fb Jabutinski Con Bold" panose="00000500000000000000" pitchFamily="50" charset="-79"/>
                <a:ea typeface="+mn-ea"/>
                <a:cs typeface="Fb Jabutinski Con Bold" panose="00000500000000000000" pitchFamily="50" charset="-79"/>
              </a:defRPr>
            </a:lvl5pPr>
          </a:lstStyle>
          <a:p>
            <a:pPr lvl="0"/>
            <a:r>
              <a:rPr lang="he-IL" dirty="0"/>
              <a:t>כותרת </a:t>
            </a:r>
          </a:p>
        </p:txBody>
      </p:sp>
      <p:sp>
        <p:nvSpPr>
          <p:cNvPr id="24" name="Slide Number Placeholder 5">
            <a:extLst>
              <a:ext uri="{FF2B5EF4-FFF2-40B4-BE49-F238E27FC236}">
                <a16:creationId xmlns:a16="http://schemas.microsoft.com/office/drawing/2014/main" id="{8CF41DD4-3146-4322-B855-3BC114BC70AF}"/>
              </a:ext>
            </a:extLst>
          </p:cNvPr>
          <p:cNvSpPr>
            <a:spLocks noGrp="1"/>
          </p:cNvSpPr>
          <p:nvPr>
            <p:ph type="sldNum" sz="quarter" idx="12"/>
          </p:nvPr>
        </p:nvSpPr>
        <p:spPr>
          <a:xfrm>
            <a:off x="11284573" y="6102450"/>
            <a:ext cx="522852" cy="365125"/>
          </a:xfrm>
        </p:spPr>
        <p:txBody>
          <a:bodyPr/>
          <a:lstStyle>
            <a:lvl1pPr algn="ctr">
              <a:defRPr lang="he-IL" sz="2400" kern="1200" smtClean="0">
                <a:solidFill>
                  <a:srgbClr val="180742"/>
                </a:solidFill>
                <a:latin typeface="Arial" panose="020B0604020202020204" pitchFamily="34" charset="0"/>
                <a:ea typeface="+mn-ea"/>
                <a:cs typeface="Arial" panose="020B0604020202020204" pitchFamily="34" charset="0"/>
              </a:defRPr>
            </a:lvl1pPr>
          </a:lstStyle>
          <a:p>
            <a:pPr>
              <a:defRPr/>
            </a:pPr>
            <a:fld id="{57FEA30E-7E37-483E-B2FA-D24B6D6CA64C}" type="slidenum">
              <a:rPr lang="en-IL" smtClean="0"/>
              <a:pPr>
                <a:defRPr/>
              </a:pPr>
              <a:t>‹#›</a:t>
            </a:fld>
            <a:endParaRPr lang="en-IL" dirty="0"/>
          </a:p>
        </p:txBody>
      </p:sp>
      <p:cxnSp>
        <p:nvCxnSpPr>
          <p:cNvPr id="25" name="Straight Connector 24">
            <a:extLst>
              <a:ext uri="{FF2B5EF4-FFF2-40B4-BE49-F238E27FC236}">
                <a16:creationId xmlns:a16="http://schemas.microsoft.com/office/drawing/2014/main" id="{6FA487AE-4956-4EAB-B141-9D18E55D009F}"/>
              </a:ext>
            </a:extLst>
          </p:cNvPr>
          <p:cNvCxnSpPr>
            <a:cxnSpLocks/>
          </p:cNvCxnSpPr>
          <p:nvPr userDrawn="1"/>
        </p:nvCxnSpPr>
        <p:spPr>
          <a:xfrm>
            <a:off x="11271522" y="6063116"/>
            <a:ext cx="504716" cy="0"/>
          </a:xfrm>
          <a:prstGeom prst="line">
            <a:avLst/>
          </a:prstGeom>
          <a:ln w="79375">
            <a:solidFill>
              <a:srgbClr val="18074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8594839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pic>
        <p:nvPicPr>
          <p:cNvPr id="8" name="Picture 7" descr="Chart, pie chart&#10;&#10;Description automatically generated">
            <a:extLst>
              <a:ext uri="{FF2B5EF4-FFF2-40B4-BE49-F238E27FC236}">
                <a16:creationId xmlns:a16="http://schemas.microsoft.com/office/drawing/2014/main" id="{7BE6B016-4FD2-4E28-BB53-41D314DFDD7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3331" b="19317"/>
          <a:stretch/>
        </p:blipFill>
        <p:spPr>
          <a:xfrm>
            <a:off x="166914" y="185057"/>
            <a:ext cx="11862772" cy="6487886"/>
          </a:xfrm>
          <a:prstGeom prst="rect">
            <a:avLst/>
          </a:prstGeom>
        </p:spPr>
      </p:pic>
      <p:pic>
        <p:nvPicPr>
          <p:cNvPr id="13" name="Graphic 12">
            <a:extLst>
              <a:ext uri="{FF2B5EF4-FFF2-40B4-BE49-F238E27FC236}">
                <a16:creationId xmlns:a16="http://schemas.microsoft.com/office/drawing/2014/main" id="{9D14866C-BFDD-45AA-9A0C-B57B0FD879BE}"/>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0823" y="6165325"/>
            <a:ext cx="913106" cy="249029"/>
          </a:xfrm>
          <a:prstGeom prst="rect">
            <a:avLst/>
          </a:prstGeom>
        </p:spPr>
      </p:pic>
      <p:sp>
        <p:nvSpPr>
          <p:cNvPr id="14" name="Footer Placeholder 4">
            <a:extLst>
              <a:ext uri="{FF2B5EF4-FFF2-40B4-BE49-F238E27FC236}">
                <a16:creationId xmlns:a16="http://schemas.microsoft.com/office/drawing/2014/main" id="{7B43E1AE-2AD5-4F4A-9A29-4571C6FB2AE5}"/>
              </a:ext>
            </a:extLst>
          </p:cNvPr>
          <p:cNvSpPr>
            <a:spLocks noGrp="1"/>
          </p:cNvSpPr>
          <p:nvPr>
            <p:ph type="ftr" sz="quarter" idx="11"/>
          </p:nvPr>
        </p:nvSpPr>
        <p:spPr>
          <a:xfrm>
            <a:off x="2880360" y="6045637"/>
            <a:ext cx="8337178" cy="365125"/>
          </a:xfrm>
        </p:spPr>
        <p:txBody>
          <a:bodyPr/>
          <a:lstStyle>
            <a:lvl1pPr>
              <a:defRPr lang="he-IL" sz="1400" kern="1200">
                <a:solidFill>
                  <a:schemeClr val="bg1"/>
                </a:solidFill>
                <a:latin typeface="Arial" panose="020B0604020202020204" pitchFamily="34" charset="0"/>
                <a:ea typeface="+mn-ea"/>
                <a:cs typeface="Arial" panose="020B0604020202020204" pitchFamily="34" charset="0"/>
              </a:defRPr>
            </a:lvl1pPr>
          </a:lstStyle>
          <a:p>
            <a:pPr algn="r">
              <a:defRPr/>
            </a:pPr>
            <a:r>
              <a:rPr lang="he-IL" dirty="0">
                <a:solidFill>
                  <a:prstClr val="white"/>
                </a:solidFill>
              </a:rPr>
              <a:t>פרזנטציית בוגרי קורס רוקחים עולם</a:t>
            </a:r>
          </a:p>
        </p:txBody>
      </p:sp>
      <p:sp>
        <p:nvSpPr>
          <p:cNvPr id="15" name="Slide Number Placeholder 5">
            <a:extLst>
              <a:ext uri="{FF2B5EF4-FFF2-40B4-BE49-F238E27FC236}">
                <a16:creationId xmlns:a16="http://schemas.microsoft.com/office/drawing/2014/main" id="{DDB6290A-E126-4349-A907-13355F8B693D}"/>
              </a:ext>
            </a:extLst>
          </p:cNvPr>
          <p:cNvSpPr>
            <a:spLocks noGrp="1"/>
          </p:cNvSpPr>
          <p:nvPr>
            <p:ph type="sldNum" sz="quarter" idx="12"/>
          </p:nvPr>
        </p:nvSpPr>
        <p:spPr>
          <a:xfrm>
            <a:off x="11271522" y="6107276"/>
            <a:ext cx="522852" cy="365125"/>
          </a:xfrm>
        </p:spPr>
        <p:txBody>
          <a:bodyPr/>
          <a:lstStyle>
            <a:lvl1pPr algn="ctr">
              <a:defRPr lang="he-IL" sz="2400" kern="1200" smtClean="0">
                <a:solidFill>
                  <a:schemeClr val="bg1"/>
                </a:solidFill>
                <a:latin typeface="Arial" panose="020B0604020202020204" pitchFamily="34" charset="0"/>
                <a:ea typeface="+mn-ea"/>
                <a:cs typeface="Arial" panose="020B0604020202020204" pitchFamily="34" charset="0"/>
              </a:defRPr>
            </a:lvl1pPr>
          </a:lstStyle>
          <a:p>
            <a:pPr>
              <a:defRPr/>
            </a:pPr>
            <a:fld id="{57FEA30E-7E37-483E-B2FA-D24B6D6CA64C}" type="slidenum">
              <a:rPr lang="en-IL" smtClean="0">
                <a:solidFill>
                  <a:prstClr val="white"/>
                </a:solidFill>
              </a:rPr>
              <a:pPr>
                <a:defRPr/>
              </a:pPr>
              <a:t>‹#›</a:t>
            </a:fld>
            <a:endParaRPr lang="en-IL" dirty="0">
              <a:solidFill>
                <a:prstClr val="white"/>
              </a:solidFill>
            </a:endParaRPr>
          </a:p>
        </p:txBody>
      </p:sp>
      <p:cxnSp>
        <p:nvCxnSpPr>
          <p:cNvPr id="16" name="Straight Connector 15">
            <a:extLst>
              <a:ext uri="{FF2B5EF4-FFF2-40B4-BE49-F238E27FC236}">
                <a16:creationId xmlns:a16="http://schemas.microsoft.com/office/drawing/2014/main" id="{693A759D-EF26-4AD4-BA09-315B9B77A35D}"/>
              </a:ext>
            </a:extLst>
          </p:cNvPr>
          <p:cNvCxnSpPr>
            <a:cxnSpLocks/>
          </p:cNvCxnSpPr>
          <p:nvPr userDrawn="1"/>
        </p:nvCxnSpPr>
        <p:spPr>
          <a:xfrm>
            <a:off x="426445" y="6063116"/>
            <a:ext cx="1070264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414D8C60-9431-4766-8926-F95585D80BD0}"/>
              </a:ext>
            </a:extLst>
          </p:cNvPr>
          <p:cNvCxnSpPr>
            <a:cxnSpLocks/>
          </p:cNvCxnSpPr>
          <p:nvPr userDrawn="1"/>
        </p:nvCxnSpPr>
        <p:spPr>
          <a:xfrm>
            <a:off x="11271522" y="6063116"/>
            <a:ext cx="504716" cy="0"/>
          </a:xfrm>
          <a:prstGeom prst="line">
            <a:avLst/>
          </a:prstGeom>
          <a:ln w="7937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9191297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pic>
        <p:nvPicPr>
          <p:cNvPr id="10" name="Picture 9" descr="Chart&#10;&#10;Description automatically generated with medium confidence">
            <a:extLst>
              <a:ext uri="{FF2B5EF4-FFF2-40B4-BE49-F238E27FC236}">
                <a16:creationId xmlns:a16="http://schemas.microsoft.com/office/drawing/2014/main" id="{3B9D782C-D61E-41E4-B44A-CE13D25B99D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b="22589"/>
          <a:stretch/>
        </p:blipFill>
        <p:spPr>
          <a:xfrm>
            <a:off x="172996" y="185057"/>
            <a:ext cx="11850413" cy="6487886"/>
          </a:xfrm>
          <a:prstGeom prst="rect">
            <a:avLst/>
          </a:prstGeom>
        </p:spPr>
      </p:pic>
      <p:pic>
        <p:nvPicPr>
          <p:cNvPr id="15" name="Graphic 14">
            <a:extLst>
              <a:ext uri="{FF2B5EF4-FFF2-40B4-BE49-F238E27FC236}">
                <a16:creationId xmlns:a16="http://schemas.microsoft.com/office/drawing/2014/main" id="{CC5356EE-FAB8-411B-8CBE-B83159295B8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0823" y="6165325"/>
            <a:ext cx="913106" cy="249029"/>
          </a:xfrm>
          <a:prstGeom prst="rect">
            <a:avLst/>
          </a:prstGeom>
        </p:spPr>
      </p:pic>
      <p:sp>
        <p:nvSpPr>
          <p:cNvPr id="16" name="Footer Placeholder 4">
            <a:extLst>
              <a:ext uri="{FF2B5EF4-FFF2-40B4-BE49-F238E27FC236}">
                <a16:creationId xmlns:a16="http://schemas.microsoft.com/office/drawing/2014/main" id="{B9C940E0-4D7F-48C2-B91D-A7EDA17DF8DE}"/>
              </a:ext>
            </a:extLst>
          </p:cNvPr>
          <p:cNvSpPr>
            <a:spLocks noGrp="1"/>
          </p:cNvSpPr>
          <p:nvPr>
            <p:ph type="ftr" sz="quarter" idx="11"/>
          </p:nvPr>
        </p:nvSpPr>
        <p:spPr>
          <a:xfrm>
            <a:off x="2880360" y="6045637"/>
            <a:ext cx="8337178" cy="365125"/>
          </a:xfrm>
        </p:spPr>
        <p:txBody>
          <a:bodyPr/>
          <a:lstStyle>
            <a:lvl1pPr>
              <a:defRPr lang="he-IL" sz="1400" kern="1200">
                <a:solidFill>
                  <a:schemeClr val="bg1"/>
                </a:solidFill>
                <a:latin typeface="Arial" panose="020B0604020202020204" pitchFamily="34" charset="0"/>
                <a:ea typeface="+mn-ea"/>
                <a:cs typeface="Arial" panose="020B0604020202020204" pitchFamily="34" charset="0"/>
              </a:defRPr>
            </a:lvl1pPr>
          </a:lstStyle>
          <a:p>
            <a:pPr algn="r">
              <a:defRPr/>
            </a:pPr>
            <a:r>
              <a:rPr lang="he-IL" dirty="0">
                <a:solidFill>
                  <a:prstClr val="white"/>
                </a:solidFill>
              </a:rPr>
              <a:t>פרזנטציית בוגרי קורס רוקחים עולם</a:t>
            </a:r>
          </a:p>
        </p:txBody>
      </p:sp>
      <p:sp>
        <p:nvSpPr>
          <p:cNvPr id="17" name="Slide Number Placeholder 5">
            <a:extLst>
              <a:ext uri="{FF2B5EF4-FFF2-40B4-BE49-F238E27FC236}">
                <a16:creationId xmlns:a16="http://schemas.microsoft.com/office/drawing/2014/main" id="{D827B7D7-26A1-41BF-8519-ECB5D9D72176}"/>
              </a:ext>
            </a:extLst>
          </p:cNvPr>
          <p:cNvSpPr>
            <a:spLocks noGrp="1"/>
          </p:cNvSpPr>
          <p:nvPr>
            <p:ph type="sldNum" sz="quarter" idx="12"/>
          </p:nvPr>
        </p:nvSpPr>
        <p:spPr>
          <a:xfrm>
            <a:off x="11271522" y="6107276"/>
            <a:ext cx="522852" cy="365125"/>
          </a:xfrm>
        </p:spPr>
        <p:txBody>
          <a:bodyPr/>
          <a:lstStyle>
            <a:lvl1pPr algn="ctr">
              <a:defRPr lang="he-IL" sz="2400" kern="1200" smtClean="0">
                <a:solidFill>
                  <a:schemeClr val="bg1"/>
                </a:solidFill>
                <a:latin typeface="Arial" panose="020B0604020202020204" pitchFamily="34" charset="0"/>
                <a:ea typeface="+mn-ea"/>
                <a:cs typeface="Arial" panose="020B0604020202020204" pitchFamily="34" charset="0"/>
              </a:defRPr>
            </a:lvl1pPr>
          </a:lstStyle>
          <a:p>
            <a:pPr>
              <a:defRPr/>
            </a:pPr>
            <a:fld id="{57FEA30E-7E37-483E-B2FA-D24B6D6CA64C}" type="slidenum">
              <a:rPr lang="en-IL" smtClean="0">
                <a:solidFill>
                  <a:prstClr val="white"/>
                </a:solidFill>
              </a:rPr>
              <a:pPr>
                <a:defRPr/>
              </a:pPr>
              <a:t>‹#›</a:t>
            </a:fld>
            <a:endParaRPr lang="en-IL" dirty="0">
              <a:solidFill>
                <a:prstClr val="white"/>
              </a:solidFill>
            </a:endParaRPr>
          </a:p>
        </p:txBody>
      </p:sp>
      <p:cxnSp>
        <p:nvCxnSpPr>
          <p:cNvPr id="18" name="Straight Connector 17">
            <a:extLst>
              <a:ext uri="{FF2B5EF4-FFF2-40B4-BE49-F238E27FC236}">
                <a16:creationId xmlns:a16="http://schemas.microsoft.com/office/drawing/2014/main" id="{2BCCB226-1ED4-453F-8DAE-4E8DE84E6301}"/>
              </a:ext>
            </a:extLst>
          </p:cNvPr>
          <p:cNvCxnSpPr>
            <a:cxnSpLocks/>
          </p:cNvCxnSpPr>
          <p:nvPr userDrawn="1"/>
        </p:nvCxnSpPr>
        <p:spPr>
          <a:xfrm>
            <a:off x="426445" y="6063116"/>
            <a:ext cx="1070264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F66138FB-6008-410F-AB6F-3071805A23CF}"/>
              </a:ext>
            </a:extLst>
          </p:cNvPr>
          <p:cNvCxnSpPr>
            <a:cxnSpLocks/>
          </p:cNvCxnSpPr>
          <p:nvPr userDrawn="1"/>
        </p:nvCxnSpPr>
        <p:spPr>
          <a:xfrm>
            <a:off x="11271522" y="6063116"/>
            <a:ext cx="504716" cy="0"/>
          </a:xfrm>
          <a:prstGeom prst="line">
            <a:avLst/>
          </a:prstGeom>
          <a:ln w="7937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194634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pic>
        <p:nvPicPr>
          <p:cNvPr id="8" name="Picture 7" descr="Chart, pie chart&#10;&#10;Description automatically generated">
            <a:extLst>
              <a:ext uri="{FF2B5EF4-FFF2-40B4-BE49-F238E27FC236}">
                <a16:creationId xmlns:a16="http://schemas.microsoft.com/office/drawing/2014/main" id="{3C4703F3-FD09-4933-A632-F7C47E93FEB7}"/>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363" t="11807" r="5841" b="16386"/>
          <a:stretch/>
        </p:blipFill>
        <p:spPr>
          <a:xfrm>
            <a:off x="166914" y="185057"/>
            <a:ext cx="11858172" cy="6487886"/>
          </a:xfrm>
          <a:prstGeom prst="rect">
            <a:avLst/>
          </a:prstGeom>
        </p:spPr>
      </p:pic>
      <p:pic>
        <p:nvPicPr>
          <p:cNvPr id="15" name="Graphic 14">
            <a:extLst>
              <a:ext uri="{FF2B5EF4-FFF2-40B4-BE49-F238E27FC236}">
                <a16:creationId xmlns:a16="http://schemas.microsoft.com/office/drawing/2014/main" id="{CC5356EE-FAB8-411B-8CBE-B83159295B8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0823" y="6165325"/>
            <a:ext cx="913106" cy="249029"/>
          </a:xfrm>
          <a:prstGeom prst="rect">
            <a:avLst/>
          </a:prstGeom>
        </p:spPr>
      </p:pic>
      <p:sp>
        <p:nvSpPr>
          <p:cNvPr id="16" name="Footer Placeholder 4">
            <a:extLst>
              <a:ext uri="{FF2B5EF4-FFF2-40B4-BE49-F238E27FC236}">
                <a16:creationId xmlns:a16="http://schemas.microsoft.com/office/drawing/2014/main" id="{B9C940E0-4D7F-48C2-B91D-A7EDA17DF8DE}"/>
              </a:ext>
            </a:extLst>
          </p:cNvPr>
          <p:cNvSpPr>
            <a:spLocks noGrp="1"/>
          </p:cNvSpPr>
          <p:nvPr>
            <p:ph type="ftr" sz="quarter" idx="11"/>
          </p:nvPr>
        </p:nvSpPr>
        <p:spPr>
          <a:xfrm>
            <a:off x="2880360" y="6045637"/>
            <a:ext cx="8337178" cy="365125"/>
          </a:xfrm>
        </p:spPr>
        <p:txBody>
          <a:bodyPr/>
          <a:lstStyle>
            <a:lvl1pPr>
              <a:defRPr lang="he-IL" sz="1400" kern="1200">
                <a:solidFill>
                  <a:schemeClr val="bg1"/>
                </a:solidFill>
                <a:latin typeface="Arial" panose="020B0604020202020204" pitchFamily="34" charset="0"/>
                <a:ea typeface="+mn-ea"/>
                <a:cs typeface="Arial" panose="020B0604020202020204" pitchFamily="34" charset="0"/>
              </a:defRPr>
            </a:lvl1pPr>
          </a:lstStyle>
          <a:p>
            <a:pPr algn="r">
              <a:defRPr/>
            </a:pPr>
            <a:r>
              <a:rPr lang="he-IL" dirty="0">
                <a:solidFill>
                  <a:prstClr val="white"/>
                </a:solidFill>
              </a:rPr>
              <a:t>פרזנטציית בוגרי קורס רוקחים עולם</a:t>
            </a:r>
          </a:p>
        </p:txBody>
      </p:sp>
      <p:sp>
        <p:nvSpPr>
          <p:cNvPr id="17" name="Slide Number Placeholder 5">
            <a:extLst>
              <a:ext uri="{FF2B5EF4-FFF2-40B4-BE49-F238E27FC236}">
                <a16:creationId xmlns:a16="http://schemas.microsoft.com/office/drawing/2014/main" id="{D827B7D7-26A1-41BF-8519-ECB5D9D72176}"/>
              </a:ext>
            </a:extLst>
          </p:cNvPr>
          <p:cNvSpPr>
            <a:spLocks noGrp="1"/>
          </p:cNvSpPr>
          <p:nvPr>
            <p:ph type="sldNum" sz="quarter" idx="12"/>
          </p:nvPr>
        </p:nvSpPr>
        <p:spPr>
          <a:xfrm>
            <a:off x="11271522" y="6107276"/>
            <a:ext cx="522852" cy="365125"/>
          </a:xfrm>
        </p:spPr>
        <p:txBody>
          <a:bodyPr/>
          <a:lstStyle>
            <a:lvl1pPr algn="ctr">
              <a:defRPr lang="he-IL" sz="2400" kern="1200" smtClean="0">
                <a:solidFill>
                  <a:schemeClr val="bg1"/>
                </a:solidFill>
                <a:latin typeface="Arial" panose="020B0604020202020204" pitchFamily="34" charset="0"/>
                <a:ea typeface="+mn-ea"/>
                <a:cs typeface="Arial" panose="020B0604020202020204" pitchFamily="34" charset="0"/>
              </a:defRPr>
            </a:lvl1pPr>
          </a:lstStyle>
          <a:p>
            <a:pPr>
              <a:defRPr/>
            </a:pPr>
            <a:fld id="{57FEA30E-7E37-483E-B2FA-D24B6D6CA64C}" type="slidenum">
              <a:rPr lang="en-IL" smtClean="0">
                <a:solidFill>
                  <a:prstClr val="white"/>
                </a:solidFill>
              </a:rPr>
              <a:pPr>
                <a:defRPr/>
              </a:pPr>
              <a:t>‹#›</a:t>
            </a:fld>
            <a:endParaRPr lang="en-IL" dirty="0">
              <a:solidFill>
                <a:prstClr val="white"/>
              </a:solidFill>
            </a:endParaRPr>
          </a:p>
        </p:txBody>
      </p:sp>
      <p:cxnSp>
        <p:nvCxnSpPr>
          <p:cNvPr id="18" name="Straight Connector 17">
            <a:extLst>
              <a:ext uri="{FF2B5EF4-FFF2-40B4-BE49-F238E27FC236}">
                <a16:creationId xmlns:a16="http://schemas.microsoft.com/office/drawing/2014/main" id="{2BCCB226-1ED4-453F-8DAE-4E8DE84E6301}"/>
              </a:ext>
            </a:extLst>
          </p:cNvPr>
          <p:cNvCxnSpPr>
            <a:cxnSpLocks/>
          </p:cNvCxnSpPr>
          <p:nvPr userDrawn="1"/>
        </p:nvCxnSpPr>
        <p:spPr>
          <a:xfrm>
            <a:off x="426445" y="6063116"/>
            <a:ext cx="1070264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F66138FB-6008-410F-AB6F-3071805A23CF}"/>
              </a:ext>
            </a:extLst>
          </p:cNvPr>
          <p:cNvCxnSpPr>
            <a:cxnSpLocks/>
          </p:cNvCxnSpPr>
          <p:nvPr userDrawn="1"/>
        </p:nvCxnSpPr>
        <p:spPr>
          <a:xfrm>
            <a:off x="11271522" y="6063116"/>
            <a:ext cx="504716" cy="0"/>
          </a:xfrm>
          <a:prstGeom prst="line">
            <a:avLst/>
          </a:prstGeom>
          <a:ln w="7937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661408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pic>
        <p:nvPicPr>
          <p:cNvPr id="10" name="Graphic 9">
            <a:extLst>
              <a:ext uri="{FF2B5EF4-FFF2-40B4-BE49-F238E27FC236}">
                <a16:creationId xmlns:a16="http://schemas.microsoft.com/office/drawing/2014/main" id="{E205EBAA-DD85-4939-9545-5FA41E479D6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65895" y="169862"/>
            <a:ext cx="11873703" cy="6510338"/>
          </a:xfrm>
          <a:prstGeom prst="rect">
            <a:avLst/>
          </a:prstGeom>
        </p:spPr>
      </p:pic>
      <p:grpSp>
        <p:nvGrpSpPr>
          <p:cNvPr id="11" name="Group 10">
            <a:extLst>
              <a:ext uri="{FF2B5EF4-FFF2-40B4-BE49-F238E27FC236}">
                <a16:creationId xmlns:a16="http://schemas.microsoft.com/office/drawing/2014/main" id="{E34C89E2-A694-412C-813B-C4D615F11393}"/>
              </a:ext>
            </a:extLst>
          </p:cNvPr>
          <p:cNvGrpSpPr/>
          <p:nvPr userDrawn="1"/>
        </p:nvGrpSpPr>
        <p:grpSpPr>
          <a:xfrm rot="6458296">
            <a:off x="-12424747" y="-732953"/>
            <a:ext cx="17953596" cy="14401057"/>
            <a:chOff x="-3905269" y="-4001861"/>
            <a:chExt cx="15042923" cy="12066330"/>
          </a:xfrm>
        </p:grpSpPr>
        <p:sp>
          <p:nvSpPr>
            <p:cNvPr id="15" name="Freeform: Shape 14">
              <a:extLst>
                <a:ext uri="{FF2B5EF4-FFF2-40B4-BE49-F238E27FC236}">
                  <a16:creationId xmlns:a16="http://schemas.microsoft.com/office/drawing/2014/main" id="{5F102B93-CBDD-450C-B5E8-A7278275E0E5}"/>
                </a:ext>
              </a:extLst>
            </p:cNvPr>
            <p:cNvSpPr/>
            <p:nvPr/>
          </p:nvSpPr>
          <p:spPr>
            <a:xfrm>
              <a:off x="2585066" y="-240692"/>
              <a:ext cx="4354173" cy="2287952"/>
            </a:xfrm>
            <a:custGeom>
              <a:avLst/>
              <a:gdLst>
                <a:gd name="connsiteX0" fmla="*/ 42098 w 97296"/>
                <a:gd name="connsiteY0" fmla="*/ -424 h 51125"/>
                <a:gd name="connsiteX1" fmla="*/ 96650 w 97296"/>
                <a:gd name="connsiteY1" fmla="*/ 1654 h 51125"/>
                <a:gd name="connsiteX2" fmla="*/ 53718 w 97296"/>
                <a:gd name="connsiteY2" fmla="*/ 50702 h 51125"/>
                <a:gd name="connsiteX3" fmla="*/ -646 w 97296"/>
                <a:gd name="connsiteY3" fmla="*/ 41056 h 51125"/>
                <a:gd name="connsiteX4" fmla="*/ 42098 w 97296"/>
                <a:gd name="connsiteY4" fmla="*/ -424 h 51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296" h="51125">
                  <a:moveTo>
                    <a:pt x="42098" y="-424"/>
                  </a:moveTo>
                  <a:cubicBezTo>
                    <a:pt x="60190" y="1803"/>
                    <a:pt x="78440" y="2498"/>
                    <a:pt x="96650" y="1654"/>
                  </a:cubicBezTo>
                  <a:cubicBezTo>
                    <a:pt x="77805" y="16601"/>
                    <a:pt x="63775" y="36131"/>
                    <a:pt x="53718" y="50702"/>
                  </a:cubicBezTo>
                  <a:cubicBezTo>
                    <a:pt x="35215" y="50227"/>
                    <a:pt x="16890" y="46976"/>
                    <a:pt x="-646" y="41056"/>
                  </a:cubicBezTo>
                  <a:cubicBezTo>
                    <a:pt x="11107" y="25186"/>
                    <a:pt x="25197" y="10804"/>
                    <a:pt x="42098" y="-424"/>
                  </a:cubicBezTo>
                  <a:close/>
                </a:path>
              </a:pathLst>
            </a:custGeom>
            <a:solidFill>
              <a:srgbClr val="4BABA6"/>
            </a:solidFill>
            <a:ln w="488" cap="flat">
              <a:noFill/>
              <a:prstDash val="solid"/>
              <a:miter/>
            </a:ln>
          </p:spPr>
          <p:txBody>
            <a:bodyPr rtlCol="1" anchor="ctr"/>
            <a:lstStyle/>
            <a:p>
              <a:endParaRPr lang="he-IL" dirty="0">
                <a:solidFill>
                  <a:srgbClr val="180742"/>
                </a:solidFill>
                <a:cs typeface="Arial" panose="020B0604020202020204" pitchFamily="34" charset="0"/>
              </a:endParaRPr>
            </a:p>
          </p:txBody>
        </p:sp>
        <p:sp>
          <p:nvSpPr>
            <p:cNvPr id="16" name="Freeform: Shape 15">
              <a:extLst>
                <a:ext uri="{FF2B5EF4-FFF2-40B4-BE49-F238E27FC236}">
                  <a16:creationId xmlns:a16="http://schemas.microsoft.com/office/drawing/2014/main" id="{91B10F17-F341-4FF7-8E52-BE87411FB726}"/>
                </a:ext>
              </a:extLst>
            </p:cNvPr>
            <p:cNvSpPr/>
            <p:nvPr/>
          </p:nvSpPr>
          <p:spPr>
            <a:xfrm>
              <a:off x="-3905269" y="-4001861"/>
              <a:ext cx="6490335" cy="12066330"/>
            </a:xfrm>
            <a:custGeom>
              <a:avLst/>
              <a:gdLst>
                <a:gd name="connsiteX0" fmla="*/ -646 w 145029"/>
                <a:gd name="connsiteY0" fmla="*/ -424 h 269627"/>
                <a:gd name="connsiteX1" fmla="*/ 144384 w 145029"/>
                <a:gd name="connsiteY1" fmla="*/ 125111 h 269627"/>
                <a:gd name="connsiteX2" fmla="*/ 90729 w 145029"/>
                <a:gd name="connsiteY2" fmla="*/ 269203 h 269627"/>
              </a:gdLst>
              <a:ahLst/>
              <a:cxnLst>
                <a:cxn ang="0">
                  <a:pos x="connsiteX0" y="connsiteY0"/>
                </a:cxn>
                <a:cxn ang="0">
                  <a:pos x="connsiteX1" y="connsiteY1"/>
                </a:cxn>
                <a:cxn ang="0">
                  <a:pos x="connsiteX2" y="connsiteY2"/>
                </a:cxn>
              </a:cxnLst>
              <a:rect l="l" t="t" r="r" b="b"/>
              <a:pathLst>
                <a:path w="145029" h="269627">
                  <a:moveTo>
                    <a:pt x="-646" y="-424"/>
                  </a:moveTo>
                  <a:cubicBezTo>
                    <a:pt x="30667" y="35050"/>
                    <a:pt x="71760" y="100483"/>
                    <a:pt x="144384" y="125111"/>
                  </a:cubicBezTo>
                  <a:cubicBezTo>
                    <a:pt x="108077" y="174198"/>
                    <a:pt x="94250" y="237920"/>
                    <a:pt x="90729" y="269203"/>
                  </a:cubicBezTo>
                  <a:close/>
                </a:path>
              </a:pathLst>
            </a:custGeom>
            <a:solidFill>
              <a:srgbClr val="DE0D49"/>
            </a:solidFill>
            <a:ln w="488" cap="flat">
              <a:noFill/>
              <a:prstDash val="solid"/>
              <a:miter/>
            </a:ln>
          </p:spPr>
          <p:txBody>
            <a:bodyPr rtlCol="1" anchor="ctr"/>
            <a:lstStyle/>
            <a:p>
              <a:endParaRPr lang="he-IL" dirty="0">
                <a:solidFill>
                  <a:srgbClr val="180742"/>
                </a:solidFill>
                <a:cs typeface="Arial" panose="020B0604020202020204" pitchFamily="34" charset="0"/>
              </a:endParaRPr>
            </a:p>
          </p:txBody>
        </p:sp>
        <p:sp>
          <p:nvSpPr>
            <p:cNvPr id="17" name="Freeform: Shape 16">
              <a:extLst>
                <a:ext uri="{FF2B5EF4-FFF2-40B4-BE49-F238E27FC236}">
                  <a16:creationId xmlns:a16="http://schemas.microsoft.com/office/drawing/2014/main" id="{F6215607-F073-4557-BFD9-AFC160F5CE37}"/>
                </a:ext>
              </a:extLst>
            </p:cNvPr>
            <p:cNvSpPr/>
            <p:nvPr/>
          </p:nvSpPr>
          <p:spPr>
            <a:xfrm>
              <a:off x="-3905269" y="-4001861"/>
              <a:ext cx="8403212" cy="5617431"/>
            </a:xfrm>
            <a:custGeom>
              <a:avLst/>
              <a:gdLst>
                <a:gd name="connsiteX0" fmla="*/ -646 w 187773"/>
                <a:gd name="connsiteY0" fmla="*/ -424 h 125524"/>
                <a:gd name="connsiteX1" fmla="*/ 187128 w 187773"/>
                <a:gd name="connsiteY1" fmla="*/ 83621 h 125524"/>
                <a:gd name="connsiteX2" fmla="*/ 144384 w 187773"/>
                <a:gd name="connsiteY2" fmla="*/ 125101 h 125524"/>
                <a:gd name="connsiteX3" fmla="*/ -646 w 187773"/>
                <a:gd name="connsiteY3" fmla="*/ -424 h 125524"/>
              </a:gdLst>
              <a:ahLst/>
              <a:cxnLst>
                <a:cxn ang="0">
                  <a:pos x="connsiteX0" y="connsiteY0"/>
                </a:cxn>
                <a:cxn ang="0">
                  <a:pos x="connsiteX1" y="connsiteY1"/>
                </a:cxn>
                <a:cxn ang="0">
                  <a:pos x="connsiteX2" y="connsiteY2"/>
                </a:cxn>
                <a:cxn ang="0">
                  <a:pos x="connsiteX3" y="connsiteY3"/>
                </a:cxn>
              </a:cxnLst>
              <a:rect l="l" t="t" r="r" b="b"/>
              <a:pathLst>
                <a:path w="187773" h="125524">
                  <a:moveTo>
                    <a:pt x="-646" y="-424"/>
                  </a:moveTo>
                  <a:cubicBezTo>
                    <a:pt x="48362" y="36072"/>
                    <a:pt x="108310" y="73856"/>
                    <a:pt x="187128" y="83621"/>
                  </a:cubicBezTo>
                  <a:cubicBezTo>
                    <a:pt x="170227" y="94849"/>
                    <a:pt x="156137" y="109231"/>
                    <a:pt x="144384" y="125101"/>
                  </a:cubicBezTo>
                  <a:cubicBezTo>
                    <a:pt x="71740" y="100483"/>
                    <a:pt x="30667" y="35050"/>
                    <a:pt x="-646" y="-424"/>
                  </a:cubicBezTo>
                  <a:close/>
                </a:path>
              </a:pathLst>
            </a:custGeom>
            <a:solidFill>
              <a:srgbClr val="8CD2F5"/>
            </a:solidFill>
            <a:ln w="488" cap="flat">
              <a:noFill/>
              <a:prstDash val="solid"/>
              <a:miter/>
            </a:ln>
          </p:spPr>
          <p:txBody>
            <a:bodyPr rtlCol="1" anchor="ctr"/>
            <a:lstStyle/>
            <a:p>
              <a:endParaRPr lang="he-IL" dirty="0">
                <a:solidFill>
                  <a:srgbClr val="180742"/>
                </a:solidFill>
                <a:cs typeface="Arial" panose="020B0604020202020204" pitchFamily="34" charset="0"/>
              </a:endParaRPr>
            </a:p>
          </p:txBody>
        </p:sp>
        <p:sp>
          <p:nvSpPr>
            <p:cNvPr id="18" name="Freeform: Shape 17">
              <a:extLst>
                <a:ext uri="{FF2B5EF4-FFF2-40B4-BE49-F238E27FC236}">
                  <a16:creationId xmlns:a16="http://schemas.microsoft.com/office/drawing/2014/main" id="{650AE5BC-B2FA-4984-A186-EFBFB5F27BF3}"/>
                </a:ext>
              </a:extLst>
            </p:cNvPr>
            <p:cNvSpPr/>
            <p:nvPr/>
          </p:nvSpPr>
          <p:spPr>
            <a:xfrm>
              <a:off x="6938611" y="-1146865"/>
              <a:ext cx="4199043" cy="999793"/>
            </a:xfrm>
            <a:custGeom>
              <a:avLst/>
              <a:gdLst>
                <a:gd name="connsiteX0" fmla="*/ 64623 w 93829"/>
                <a:gd name="connsiteY0" fmla="*/ -255 h 22341"/>
                <a:gd name="connsiteX1" fmla="*/ 93184 w 93829"/>
                <a:gd name="connsiteY1" fmla="*/ 5696 h 22341"/>
                <a:gd name="connsiteX2" fmla="*/ -646 w 93829"/>
                <a:gd name="connsiteY2" fmla="*/ 21918 h 22341"/>
                <a:gd name="connsiteX3" fmla="*/ 64623 w 93829"/>
                <a:gd name="connsiteY3" fmla="*/ -255 h 22341"/>
              </a:gdLst>
              <a:ahLst/>
              <a:cxnLst>
                <a:cxn ang="0">
                  <a:pos x="connsiteX0" y="connsiteY0"/>
                </a:cxn>
                <a:cxn ang="0">
                  <a:pos x="connsiteX1" y="connsiteY1"/>
                </a:cxn>
                <a:cxn ang="0">
                  <a:pos x="connsiteX2" y="connsiteY2"/>
                </a:cxn>
                <a:cxn ang="0">
                  <a:pos x="connsiteX3" y="connsiteY3"/>
                </a:cxn>
              </a:cxnLst>
              <a:rect l="l" t="t" r="r" b="b"/>
              <a:pathLst>
                <a:path w="93829" h="22341">
                  <a:moveTo>
                    <a:pt x="64623" y="-255"/>
                  </a:moveTo>
                  <a:lnTo>
                    <a:pt x="93184" y="5696"/>
                  </a:lnTo>
                  <a:cubicBezTo>
                    <a:pt x="59461" y="15585"/>
                    <a:pt x="28282" y="20628"/>
                    <a:pt x="-646" y="21918"/>
                  </a:cubicBezTo>
                  <a:cubicBezTo>
                    <a:pt x="16791" y="8062"/>
                    <a:pt x="38334" y="-1852"/>
                    <a:pt x="64623" y="-255"/>
                  </a:cubicBezTo>
                  <a:close/>
                </a:path>
              </a:pathLst>
            </a:custGeom>
            <a:solidFill>
              <a:srgbClr val="FFDB00"/>
            </a:solidFill>
            <a:ln w="488" cap="flat">
              <a:noFill/>
              <a:prstDash val="solid"/>
              <a:miter/>
            </a:ln>
          </p:spPr>
          <p:txBody>
            <a:bodyPr rtlCol="1" anchor="ctr"/>
            <a:lstStyle/>
            <a:p>
              <a:endParaRPr lang="he-IL" dirty="0">
                <a:solidFill>
                  <a:srgbClr val="180742"/>
                </a:solidFill>
                <a:cs typeface="Arial" panose="020B0604020202020204" pitchFamily="34" charset="0"/>
              </a:endParaRPr>
            </a:p>
          </p:txBody>
        </p:sp>
        <p:sp>
          <p:nvSpPr>
            <p:cNvPr id="20" name="Freeform: Shape 19">
              <a:extLst>
                <a:ext uri="{FF2B5EF4-FFF2-40B4-BE49-F238E27FC236}">
                  <a16:creationId xmlns:a16="http://schemas.microsoft.com/office/drawing/2014/main" id="{DF559FA5-A6E9-48C5-AB68-55AE335405D0}"/>
                </a:ext>
              </a:extLst>
            </p:cNvPr>
            <p:cNvSpPr/>
            <p:nvPr/>
          </p:nvSpPr>
          <p:spPr>
            <a:xfrm>
              <a:off x="4497943" y="-1334766"/>
              <a:ext cx="5361538" cy="1203204"/>
            </a:xfrm>
            <a:custGeom>
              <a:avLst/>
              <a:gdLst>
                <a:gd name="connsiteX0" fmla="*/ -646 w 119806"/>
                <a:gd name="connsiteY0" fmla="*/ 24023 h 26886"/>
                <a:gd name="connsiteX1" fmla="*/ 103539 w 119806"/>
                <a:gd name="connsiteY1" fmla="*/ 715 h 26886"/>
                <a:gd name="connsiteX2" fmla="*/ 119161 w 119806"/>
                <a:gd name="connsiteY2" fmla="*/ 3963 h 26886"/>
                <a:gd name="connsiteX3" fmla="*/ 53891 w 119806"/>
                <a:gd name="connsiteY3" fmla="*/ 26121 h 26886"/>
                <a:gd name="connsiteX4" fmla="*/ -646 w 119806"/>
                <a:gd name="connsiteY4" fmla="*/ 24023 h 268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806" h="26886">
                  <a:moveTo>
                    <a:pt x="-646" y="24023"/>
                  </a:moveTo>
                  <a:cubicBezTo>
                    <a:pt x="26402" y="6026"/>
                    <a:pt x="60567" y="-3937"/>
                    <a:pt x="103539" y="715"/>
                  </a:cubicBezTo>
                  <a:lnTo>
                    <a:pt x="119161" y="3963"/>
                  </a:lnTo>
                  <a:cubicBezTo>
                    <a:pt x="92876" y="2366"/>
                    <a:pt x="71328" y="12280"/>
                    <a:pt x="53891" y="26121"/>
                  </a:cubicBezTo>
                  <a:cubicBezTo>
                    <a:pt x="35686" y="26958"/>
                    <a:pt x="17441" y="26256"/>
                    <a:pt x="-646" y="24023"/>
                  </a:cubicBezTo>
                  <a:close/>
                </a:path>
              </a:pathLst>
            </a:custGeom>
            <a:solidFill>
              <a:srgbClr val="FFDB00"/>
            </a:solidFill>
            <a:ln w="488" cap="flat">
              <a:noFill/>
              <a:prstDash val="solid"/>
              <a:miter/>
            </a:ln>
          </p:spPr>
          <p:txBody>
            <a:bodyPr rtlCol="1" anchor="ctr"/>
            <a:lstStyle/>
            <a:p>
              <a:endParaRPr lang="he-IL" dirty="0">
                <a:solidFill>
                  <a:srgbClr val="180742"/>
                </a:solidFill>
                <a:cs typeface="Arial" panose="020B0604020202020204" pitchFamily="34" charset="0"/>
              </a:endParaRPr>
            </a:p>
          </p:txBody>
        </p:sp>
        <p:sp>
          <p:nvSpPr>
            <p:cNvPr id="21" name="Freeform: Shape 20">
              <a:extLst>
                <a:ext uri="{FF2B5EF4-FFF2-40B4-BE49-F238E27FC236}">
                  <a16:creationId xmlns:a16="http://schemas.microsoft.com/office/drawing/2014/main" id="{B55AFC57-B391-4D42-85CE-97B4CFE751CA}"/>
                </a:ext>
              </a:extLst>
            </p:cNvPr>
            <p:cNvSpPr/>
            <p:nvPr/>
          </p:nvSpPr>
          <p:spPr>
            <a:xfrm>
              <a:off x="-3905269" y="-4001861"/>
              <a:ext cx="13065693" cy="3761169"/>
            </a:xfrm>
            <a:custGeom>
              <a:avLst/>
              <a:gdLst>
                <a:gd name="connsiteX0" fmla="*/ 187128 w 291958"/>
                <a:gd name="connsiteY0" fmla="*/ 83621 h 84045"/>
                <a:gd name="connsiteX1" fmla="*/ -646 w 291958"/>
                <a:gd name="connsiteY1" fmla="*/ -424 h 84045"/>
                <a:gd name="connsiteX2" fmla="*/ 122493 w 291958"/>
                <a:gd name="connsiteY2" fmla="*/ 25181 h 84045"/>
                <a:gd name="connsiteX3" fmla="*/ 291313 w 291958"/>
                <a:gd name="connsiteY3" fmla="*/ 60293 h 84045"/>
                <a:gd name="connsiteX4" fmla="*/ 187128 w 291958"/>
                <a:gd name="connsiteY4" fmla="*/ 83621 h 840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958" h="84045">
                  <a:moveTo>
                    <a:pt x="187128" y="83621"/>
                  </a:moveTo>
                  <a:cubicBezTo>
                    <a:pt x="108310" y="73856"/>
                    <a:pt x="48362" y="36072"/>
                    <a:pt x="-646" y="-424"/>
                  </a:cubicBezTo>
                  <a:cubicBezTo>
                    <a:pt x="39450" y="9187"/>
                    <a:pt x="80850" y="17325"/>
                    <a:pt x="122493" y="25181"/>
                  </a:cubicBezTo>
                  <a:lnTo>
                    <a:pt x="291313" y="60293"/>
                  </a:lnTo>
                  <a:cubicBezTo>
                    <a:pt x="248340" y="55671"/>
                    <a:pt x="214176" y="65624"/>
                    <a:pt x="187128" y="83621"/>
                  </a:cubicBezTo>
                  <a:close/>
                </a:path>
              </a:pathLst>
            </a:custGeom>
            <a:solidFill>
              <a:srgbClr val="F8A817"/>
            </a:solidFill>
            <a:ln w="488" cap="flat">
              <a:noFill/>
              <a:prstDash val="solid"/>
              <a:miter/>
            </a:ln>
          </p:spPr>
          <p:txBody>
            <a:bodyPr rtlCol="1" anchor="ctr"/>
            <a:lstStyle/>
            <a:p>
              <a:endParaRPr lang="he-IL" dirty="0">
                <a:solidFill>
                  <a:srgbClr val="180742"/>
                </a:solidFill>
                <a:cs typeface="Arial" panose="020B0604020202020204" pitchFamily="34" charset="0"/>
              </a:endParaRPr>
            </a:p>
          </p:txBody>
        </p:sp>
      </p:grpSp>
      <p:sp>
        <p:nvSpPr>
          <p:cNvPr id="12" name="Rectangle 11">
            <a:extLst>
              <a:ext uri="{FF2B5EF4-FFF2-40B4-BE49-F238E27FC236}">
                <a16:creationId xmlns:a16="http://schemas.microsoft.com/office/drawing/2014/main" id="{B57C209B-A977-4BB2-8748-029933636DCB}"/>
              </a:ext>
            </a:extLst>
          </p:cNvPr>
          <p:cNvSpPr/>
          <p:nvPr userDrawn="1"/>
        </p:nvSpPr>
        <p:spPr>
          <a:xfrm>
            <a:off x="-78338" y="6680200"/>
            <a:ext cx="2688187" cy="177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dirty="0">
              <a:solidFill>
                <a:srgbClr val="180742"/>
              </a:solidFill>
              <a:cs typeface="Arial" panose="020B0604020202020204" pitchFamily="34" charset="0"/>
            </a:endParaRPr>
          </a:p>
        </p:txBody>
      </p:sp>
      <p:sp>
        <p:nvSpPr>
          <p:cNvPr id="13" name="Rectangle 12">
            <a:extLst>
              <a:ext uri="{FF2B5EF4-FFF2-40B4-BE49-F238E27FC236}">
                <a16:creationId xmlns:a16="http://schemas.microsoft.com/office/drawing/2014/main" id="{E5D747A2-591B-4AB0-B62B-7953107BDCFD}"/>
              </a:ext>
            </a:extLst>
          </p:cNvPr>
          <p:cNvSpPr/>
          <p:nvPr userDrawn="1"/>
        </p:nvSpPr>
        <p:spPr>
          <a:xfrm rot="16200000">
            <a:off x="-3501418" y="3206238"/>
            <a:ext cx="7133662" cy="1698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dirty="0">
              <a:solidFill>
                <a:srgbClr val="180742"/>
              </a:solidFill>
              <a:cs typeface="Arial" panose="020B0604020202020204" pitchFamily="34" charset="0"/>
            </a:endParaRPr>
          </a:p>
        </p:txBody>
      </p:sp>
      <p:sp>
        <p:nvSpPr>
          <p:cNvPr id="14" name="Rectangle 13">
            <a:extLst>
              <a:ext uri="{FF2B5EF4-FFF2-40B4-BE49-F238E27FC236}">
                <a16:creationId xmlns:a16="http://schemas.microsoft.com/office/drawing/2014/main" id="{3D00709F-C521-4AC5-BD20-91092EBCC8E2}"/>
              </a:ext>
            </a:extLst>
          </p:cNvPr>
          <p:cNvSpPr/>
          <p:nvPr userDrawn="1"/>
        </p:nvSpPr>
        <p:spPr>
          <a:xfrm>
            <a:off x="-54192" y="-22516"/>
            <a:ext cx="10284042" cy="1698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dirty="0">
              <a:solidFill>
                <a:srgbClr val="180742"/>
              </a:solidFill>
              <a:cs typeface="Arial" panose="020B0604020202020204" pitchFamily="34" charset="0"/>
            </a:endParaRPr>
          </a:p>
        </p:txBody>
      </p:sp>
      <p:sp>
        <p:nvSpPr>
          <p:cNvPr id="23" name="Text Placeholder 22">
            <a:extLst>
              <a:ext uri="{FF2B5EF4-FFF2-40B4-BE49-F238E27FC236}">
                <a16:creationId xmlns:a16="http://schemas.microsoft.com/office/drawing/2014/main" id="{C914F3A3-0753-4989-9B16-2E2BB289329E}"/>
              </a:ext>
            </a:extLst>
          </p:cNvPr>
          <p:cNvSpPr>
            <a:spLocks noGrp="1"/>
          </p:cNvSpPr>
          <p:nvPr>
            <p:ph type="body" sz="quarter" idx="10" hasCustomPrompt="1"/>
          </p:nvPr>
        </p:nvSpPr>
        <p:spPr>
          <a:xfrm>
            <a:off x="5152571" y="2124231"/>
            <a:ext cx="6485418" cy="2403475"/>
          </a:xfrm>
        </p:spPr>
        <p:txBody>
          <a:bodyPr>
            <a:noAutofit/>
          </a:bodyPr>
          <a:lstStyle>
            <a:lvl1pPr marL="0" indent="0" algn="r" rtl="1">
              <a:buNone/>
              <a:defRPr lang="en-US" sz="9600" kern="1200" smtClean="0">
                <a:solidFill>
                  <a:srgbClr val="180742"/>
                </a:solidFill>
                <a:latin typeface="Arial" panose="020B0604020202020204" pitchFamily="34" charset="0"/>
                <a:ea typeface="+mn-ea"/>
                <a:cs typeface="Arial" panose="020B0604020202020204" pitchFamily="34" charset="0"/>
              </a:defRPr>
            </a:lvl1pPr>
            <a:lvl2pPr>
              <a:defRPr lang="en-US" sz="9600" kern="1200" smtClean="0">
                <a:solidFill>
                  <a:srgbClr val="4C3F6C"/>
                </a:solidFill>
                <a:latin typeface="Fb Jabutinski Con Bold" panose="00000500000000000000" pitchFamily="50" charset="-79"/>
                <a:ea typeface="+mn-ea"/>
                <a:cs typeface="Fb Jabutinski Con Bold" panose="00000500000000000000" pitchFamily="50" charset="-79"/>
              </a:defRPr>
            </a:lvl2pPr>
            <a:lvl3pPr>
              <a:defRPr lang="en-US" sz="9600" kern="1200" smtClean="0">
                <a:solidFill>
                  <a:srgbClr val="4C3F6C"/>
                </a:solidFill>
                <a:latin typeface="Fb Jabutinski Con Bold" panose="00000500000000000000" pitchFamily="50" charset="-79"/>
                <a:ea typeface="+mn-ea"/>
                <a:cs typeface="Fb Jabutinski Con Bold" panose="00000500000000000000" pitchFamily="50" charset="-79"/>
              </a:defRPr>
            </a:lvl3pPr>
            <a:lvl4pPr>
              <a:defRPr lang="en-US" sz="9600" kern="1200" smtClean="0">
                <a:solidFill>
                  <a:srgbClr val="4C3F6C"/>
                </a:solidFill>
                <a:latin typeface="Fb Jabutinski Con Bold" panose="00000500000000000000" pitchFamily="50" charset="-79"/>
                <a:ea typeface="+mn-ea"/>
                <a:cs typeface="Fb Jabutinski Con Bold" panose="00000500000000000000" pitchFamily="50" charset="-79"/>
              </a:defRPr>
            </a:lvl4pPr>
            <a:lvl5pPr>
              <a:defRPr lang="he-IL" sz="9600" kern="1200">
                <a:solidFill>
                  <a:srgbClr val="4C3F6C"/>
                </a:solidFill>
                <a:latin typeface="Fb Jabutinski Con Bold" panose="00000500000000000000" pitchFamily="50" charset="-79"/>
                <a:ea typeface="+mn-ea"/>
                <a:cs typeface="Fb Jabutinski Con Bold" panose="00000500000000000000" pitchFamily="50" charset="-79"/>
              </a:defRPr>
            </a:lvl5pPr>
          </a:lstStyle>
          <a:p>
            <a:pPr lvl="0"/>
            <a:r>
              <a:rPr lang="he-IL" dirty="0"/>
              <a:t>כותרת </a:t>
            </a:r>
          </a:p>
        </p:txBody>
      </p:sp>
      <p:sp>
        <p:nvSpPr>
          <p:cNvPr id="24" name="Slide Number Placeholder 5">
            <a:extLst>
              <a:ext uri="{FF2B5EF4-FFF2-40B4-BE49-F238E27FC236}">
                <a16:creationId xmlns:a16="http://schemas.microsoft.com/office/drawing/2014/main" id="{8CF41DD4-3146-4322-B855-3BC114BC70AF}"/>
              </a:ext>
            </a:extLst>
          </p:cNvPr>
          <p:cNvSpPr>
            <a:spLocks noGrp="1"/>
          </p:cNvSpPr>
          <p:nvPr>
            <p:ph type="sldNum" sz="quarter" idx="12"/>
          </p:nvPr>
        </p:nvSpPr>
        <p:spPr>
          <a:xfrm>
            <a:off x="11284573" y="6102450"/>
            <a:ext cx="522852" cy="365125"/>
          </a:xfrm>
        </p:spPr>
        <p:txBody>
          <a:bodyPr/>
          <a:lstStyle>
            <a:lvl1pPr algn="ctr">
              <a:defRPr lang="he-IL" sz="2400" kern="1200" smtClean="0">
                <a:solidFill>
                  <a:srgbClr val="180742"/>
                </a:solidFill>
                <a:latin typeface="Arial" panose="020B0604020202020204" pitchFamily="34" charset="0"/>
                <a:ea typeface="+mn-ea"/>
                <a:cs typeface="Arial" panose="020B0604020202020204" pitchFamily="34" charset="0"/>
              </a:defRPr>
            </a:lvl1pPr>
          </a:lstStyle>
          <a:p>
            <a:fld id="{57FEA30E-7E37-483E-B2FA-D24B6D6CA64C}" type="slidenum">
              <a:rPr lang="en-IL" smtClean="0"/>
              <a:pPr/>
              <a:t>‹#›</a:t>
            </a:fld>
            <a:endParaRPr lang="en-IL" dirty="0"/>
          </a:p>
        </p:txBody>
      </p:sp>
      <p:cxnSp>
        <p:nvCxnSpPr>
          <p:cNvPr id="25" name="Straight Connector 24">
            <a:extLst>
              <a:ext uri="{FF2B5EF4-FFF2-40B4-BE49-F238E27FC236}">
                <a16:creationId xmlns:a16="http://schemas.microsoft.com/office/drawing/2014/main" id="{6FA487AE-4956-4EAB-B141-9D18E55D009F}"/>
              </a:ext>
            </a:extLst>
          </p:cNvPr>
          <p:cNvCxnSpPr>
            <a:cxnSpLocks/>
          </p:cNvCxnSpPr>
          <p:nvPr userDrawn="1"/>
        </p:nvCxnSpPr>
        <p:spPr>
          <a:xfrm>
            <a:off x="11271522" y="6063116"/>
            <a:ext cx="504716" cy="0"/>
          </a:xfrm>
          <a:prstGeom prst="line">
            <a:avLst/>
          </a:prstGeom>
          <a:ln w="79375">
            <a:solidFill>
              <a:srgbClr val="18074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4549141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7BA18E-BAFD-4D4B-B949-BA46B8B603AC}"/>
              </a:ext>
            </a:extLst>
          </p:cNvPr>
          <p:cNvSpPr>
            <a:spLocks noGrp="1"/>
          </p:cNvSpPr>
          <p:nvPr>
            <p:ph type="title"/>
          </p:nvPr>
        </p:nvSpPr>
        <p:spPr/>
        <p:txBody>
          <a:bodyPr/>
          <a:lstStyle/>
          <a:p>
            <a:r>
              <a:rPr lang="en-US"/>
              <a:t>Click to edit Master title style</a:t>
            </a:r>
            <a:endParaRPr lang="he-IL"/>
          </a:p>
        </p:txBody>
      </p:sp>
      <p:sp>
        <p:nvSpPr>
          <p:cNvPr id="3" name="Date Placeholder 2">
            <a:extLst>
              <a:ext uri="{FF2B5EF4-FFF2-40B4-BE49-F238E27FC236}">
                <a16:creationId xmlns:a16="http://schemas.microsoft.com/office/drawing/2014/main" id="{1C0A7C27-3184-4051-939F-79AB890FA557}"/>
              </a:ext>
            </a:extLst>
          </p:cNvPr>
          <p:cNvSpPr>
            <a:spLocks noGrp="1"/>
          </p:cNvSpPr>
          <p:nvPr>
            <p:ph type="dt" sz="half" idx="10"/>
          </p:nvPr>
        </p:nvSpPr>
        <p:spPr/>
        <p:txBody>
          <a:bodyPr/>
          <a:lstStyle>
            <a:lvl1pPr>
              <a:defRPr>
                <a:cs typeface="Arial" panose="020B0604020202020204" pitchFamily="34" charset="0"/>
              </a:defRPr>
            </a:lvl1pPr>
          </a:lstStyle>
          <a:p>
            <a:pPr>
              <a:defRPr/>
            </a:pPr>
            <a:endParaRPr lang="he-IL" dirty="0">
              <a:solidFill>
                <a:srgbClr val="180742">
                  <a:tint val="75000"/>
                </a:srgbClr>
              </a:solidFill>
            </a:endParaRPr>
          </a:p>
        </p:txBody>
      </p:sp>
      <p:sp>
        <p:nvSpPr>
          <p:cNvPr id="4" name="Footer Placeholder 3">
            <a:extLst>
              <a:ext uri="{FF2B5EF4-FFF2-40B4-BE49-F238E27FC236}">
                <a16:creationId xmlns:a16="http://schemas.microsoft.com/office/drawing/2014/main" id="{1F4D6643-C18F-4E8B-B1D7-AFBC1E8DCCF1}"/>
              </a:ext>
            </a:extLst>
          </p:cNvPr>
          <p:cNvSpPr>
            <a:spLocks noGrp="1"/>
          </p:cNvSpPr>
          <p:nvPr>
            <p:ph type="ftr" sz="quarter" idx="11"/>
          </p:nvPr>
        </p:nvSpPr>
        <p:spPr/>
        <p:txBody>
          <a:bodyPr/>
          <a:lstStyle>
            <a:lvl1pPr>
              <a:defRPr>
                <a:cs typeface="Arial" panose="020B0604020202020204" pitchFamily="34" charset="0"/>
              </a:defRPr>
            </a:lvl1pPr>
          </a:lstStyle>
          <a:p>
            <a:pPr>
              <a:defRPr/>
            </a:pPr>
            <a:r>
              <a:rPr lang="he-IL" dirty="0">
                <a:solidFill>
                  <a:srgbClr val="180742">
                    <a:tint val="75000"/>
                  </a:srgbClr>
                </a:solidFill>
              </a:rPr>
              <a:t>פרזנטציית בוגרי קורס רוקחים עולם</a:t>
            </a:r>
          </a:p>
        </p:txBody>
      </p:sp>
      <p:sp>
        <p:nvSpPr>
          <p:cNvPr id="5" name="Slide Number Placeholder 4">
            <a:extLst>
              <a:ext uri="{FF2B5EF4-FFF2-40B4-BE49-F238E27FC236}">
                <a16:creationId xmlns:a16="http://schemas.microsoft.com/office/drawing/2014/main" id="{3B2D8126-8845-466F-BAAE-D4903B264D00}"/>
              </a:ext>
            </a:extLst>
          </p:cNvPr>
          <p:cNvSpPr>
            <a:spLocks noGrp="1"/>
          </p:cNvSpPr>
          <p:nvPr>
            <p:ph type="sldNum" sz="quarter" idx="12"/>
          </p:nvPr>
        </p:nvSpPr>
        <p:spPr/>
        <p:txBody>
          <a:bodyPr/>
          <a:lstStyle>
            <a:lvl1pPr>
              <a:defRPr>
                <a:cs typeface="Arial" panose="020B0604020202020204" pitchFamily="34" charset="0"/>
              </a:defRPr>
            </a:lvl1pPr>
          </a:lstStyle>
          <a:p>
            <a:pPr>
              <a:defRPr/>
            </a:pPr>
            <a:fld id="{57FEA30E-7E37-483E-B2FA-D24B6D6CA64C}" type="slidenum">
              <a:rPr lang="he-IL" smtClean="0">
                <a:solidFill>
                  <a:srgbClr val="180742">
                    <a:tint val="75000"/>
                  </a:srgbClr>
                </a:solidFill>
              </a:rPr>
              <a:pPr>
                <a:defRPr/>
              </a:pPr>
              <a:t>‹#›</a:t>
            </a:fld>
            <a:endParaRPr lang="he-IL" dirty="0">
              <a:solidFill>
                <a:srgbClr val="180742">
                  <a:tint val="75000"/>
                </a:srgbClr>
              </a:solidFill>
            </a:endParaRPr>
          </a:p>
        </p:txBody>
      </p:sp>
    </p:spTree>
    <p:extLst>
      <p:ext uri="{BB962C8B-B14F-4D97-AF65-F5344CB8AC3E}">
        <p14:creationId xmlns:p14="http://schemas.microsoft.com/office/powerpoint/2010/main" val="37507079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B1FCAD3-7EBF-427F-BA45-85416A3E3F82}"/>
              </a:ext>
            </a:extLst>
          </p:cNvPr>
          <p:cNvSpPr>
            <a:spLocks noGrp="1"/>
          </p:cNvSpPr>
          <p:nvPr>
            <p:ph type="dt" sz="half" idx="10"/>
          </p:nvPr>
        </p:nvSpPr>
        <p:spPr/>
        <p:txBody>
          <a:bodyPr/>
          <a:lstStyle>
            <a:lvl1pPr>
              <a:defRPr>
                <a:cs typeface="Arial" panose="020B0604020202020204" pitchFamily="34" charset="0"/>
              </a:defRPr>
            </a:lvl1pPr>
          </a:lstStyle>
          <a:p>
            <a:pPr>
              <a:defRPr/>
            </a:pPr>
            <a:endParaRPr lang="he-IL" dirty="0">
              <a:solidFill>
                <a:srgbClr val="180742">
                  <a:tint val="75000"/>
                </a:srgbClr>
              </a:solidFill>
            </a:endParaRPr>
          </a:p>
        </p:txBody>
      </p:sp>
      <p:sp>
        <p:nvSpPr>
          <p:cNvPr id="3" name="Footer Placeholder 2">
            <a:extLst>
              <a:ext uri="{FF2B5EF4-FFF2-40B4-BE49-F238E27FC236}">
                <a16:creationId xmlns:a16="http://schemas.microsoft.com/office/drawing/2014/main" id="{8C99D9EE-03D6-49FA-917F-E286B480C6CF}"/>
              </a:ext>
            </a:extLst>
          </p:cNvPr>
          <p:cNvSpPr>
            <a:spLocks noGrp="1"/>
          </p:cNvSpPr>
          <p:nvPr>
            <p:ph type="ftr" sz="quarter" idx="11"/>
          </p:nvPr>
        </p:nvSpPr>
        <p:spPr/>
        <p:txBody>
          <a:bodyPr/>
          <a:lstStyle>
            <a:lvl1pPr>
              <a:defRPr>
                <a:cs typeface="Arial" panose="020B0604020202020204" pitchFamily="34" charset="0"/>
              </a:defRPr>
            </a:lvl1pPr>
          </a:lstStyle>
          <a:p>
            <a:pPr>
              <a:defRPr/>
            </a:pPr>
            <a:r>
              <a:rPr lang="he-IL" dirty="0">
                <a:solidFill>
                  <a:srgbClr val="180742">
                    <a:tint val="75000"/>
                  </a:srgbClr>
                </a:solidFill>
              </a:rPr>
              <a:t>פרזנטציית בוגרי קורס רוקחים עולם</a:t>
            </a:r>
          </a:p>
        </p:txBody>
      </p:sp>
      <p:sp>
        <p:nvSpPr>
          <p:cNvPr id="4" name="Slide Number Placeholder 3">
            <a:extLst>
              <a:ext uri="{FF2B5EF4-FFF2-40B4-BE49-F238E27FC236}">
                <a16:creationId xmlns:a16="http://schemas.microsoft.com/office/drawing/2014/main" id="{D5E53F0B-67B4-4BF4-8BBB-50E538B4780D}"/>
              </a:ext>
            </a:extLst>
          </p:cNvPr>
          <p:cNvSpPr>
            <a:spLocks noGrp="1"/>
          </p:cNvSpPr>
          <p:nvPr>
            <p:ph type="sldNum" sz="quarter" idx="12"/>
          </p:nvPr>
        </p:nvSpPr>
        <p:spPr/>
        <p:txBody>
          <a:bodyPr/>
          <a:lstStyle>
            <a:lvl1pPr>
              <a:defRPr>
                <a:cs typeface="Arial" panose="020B0604020202020204" pitchFamily="34" charset="0"/>
              </a:defRPr>
            </a:lvl1pPr>
          </a:lstStyle>
          <a:p>
            <a:pPr>
              <a:defRPr/>
            </a:pPr>
            <a:fld id="{57FEA30E-7E37-483E-B2FA-D24B6D6CA64C}" type="slidenum">
              <a:rPr lang="he-IL" smtClean="0">
                <a:solidFill>
                  <a:srgbClr val="180742">
                    <a:tint val="75000"/>
                  </a:srgbClr>
                </a:solidFill>
              </a:rPr>
              <a:pPr>
                <a:defRPr/>
              </a:pPr>
              <a:t>‹#›</a:t>
            </a:fld>
            <a:endParaRPr lang="he-IL" dirty="0">
              <a:solidFill>
                <a:srgbClr val="180742">
                  <a:tint val="75000"/>
                </a:srgbClr>
              </a:solidFill>
            </a:endParaRPr>
          </a:p>
        </p:txBody>
      </p:sp>
    </p:spTree>
    <p:extLst>
      <p:ext uri="{BB962C8B-B14F-4D97-AF65-F5344CB8AC3E}">
        <p14:creationId xmlns:p14="http://schemas.microsoft.com/office/powerpoint/2010/main" val="178158900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0AB181-9DAC-45E3-A74E-CDED7EB4BD2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he-IL"/>
          </a:p>
        </p:txBody>
      </p:sp>
      <p:sp>
        <p:nvSpPr>
          <p:cNvPr id="3" name="Content Placeholder 2">
            <a:extLst>
              <a:ext uri="{FF2B5EF4-FFF2-40B4-BE49-F238E27FC236}">
                <a16:creationId xmlns:a16="http://schemas.microsoft.com/office/drawing/2014/main" id="{7BAA4412-32FF-4686-8480-A228FCDA468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Text Placeholder 3">
            <a:extLst>
              <a:ext uri="{FF2B5EF4-FFF2-40B4-BE49-F238E27FC236}">
                <a16:creationId xmlns:a16="http://schemas.microsoft.com/office/drawing/2014/main" id="{7D1D8AA3-D9B8-4471-8BD8-40C3EEC38F6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79EC436-6823-4CEC-B8D2-6BDC388B8DCE}"/>
              </a:ext>
            </a:extLst>
          </p:cNvPr>
          <p:cNvSpPr>
            <a:spLocks noGrp="1"/>
          </p:cNvSpPr>
          <p:nvPr>
            <p:ph type="dt" sz="half" idx="10"/>
          </p:nvPr>
        </p:nvSpPr>
        <p:spPr/>
        <p:txBody>
          <a:bodyPr/>
          <a:lstStyle>
            <a:lvl1pPr>
              <a:defRPr>
                <a:cs typeface="Arial" panose="020B0604020202020204" pitchFamily="34" charset="0"/>
              </a:defRPr>
            </a:lvl1pPr>
          </a:lstStyle>
          <a:p>
            <a:pPr>
              <a:defRPr/>
            </a:pPr>
            <a:endParaRPr lang="he-IL" dirty="0">
              <a:solidFill>
                <a:srgbClr val="180742">
                  <a:tint val="75000"/>
                </a:srgbClr>
              </a:solidFill>
            </a:endParaRPr>
          </a:p>
        </p:txBody>
      </p:sp>
      <p:sp>
        <p:nvSpPr>
          <p:cNvPr id="6" name="Footer Placeholder 5">
            <a:extLst>
              <a:ext uri="{FF2B5EF4-FFF2-40B4-BE49-F238E27FC236}">
                <a16:creationId xmlns:a16="http://schemas.microsoft.com/office/drawing/2014/main" id="{58B451B3-4568-4313-9330-BB403F6089D2}"/>
              </a:ext>
            </a:extLst>
          </p:cNvPr>
          <p:cNvSpPr>
            <a:spLocks noGrp="1"/>
          </p:cNvSpPr>
          <p:nvPr>
            <p:ph type="ftr" sz="quarter" idx="11"/>
          </p:nvPr>
        </p:nvSpPr>
        <p:spPr/>
        <p:txBody>
          <a:bodyPr/>
          <a:lstStyle>
            <a:lvl1pPr>
              <a:defRPr>
                <a:cs typeface="Arial" panose="020B0604020202020204" pitchFamily="34" charset="0"/>
              </a:defRPr>
            </a:lvl1pPr>
          </a:lstStyle>
          <a:p>
            <a:pPr>
              <a:defRPr/>
            </a:pPr>
            <a:r>
              <a:rPr lang="he-IL" dirty="0">
                <a:solidFill>
                  <a:srgbClr val="180742">
                    <a:tint val="75000"/>
                  </a:srgbClr>
                </a:solidFill>
              </a:rPr>
              <a:t>פרזנטציית בוגרי קורס רוקחים עולם</a:t>
            </a:r>
          </a:p>
        </p:txBody>
      </p:sp>
      <p:sp>
        <p:nvSpPr>
          <p:cNvPr id="7" name="Slide Number Placeholder 6">
            <a:extLst>
              <a:ext uri="{FF2B5EF4-FFF2-40B4-BE49-F238E27FC236}">
                <a16:creationId xmlns:a16="http://schemas.microsoft.com/office/drawing/2014/main" id="{7CE94837-C9E7-4E61-BACF-84F4F5D380E5}"/>
              </a:ext>
            </a:extLst>
          </p:cNvPr>
          <p:cNvSpPr>
            <a:spLocks noGrp="1"/>
          </p:cNvSpPr>
          <p:nvPr>
            <p:ph type="sldNum" sz="quarter" idx="12"/>
          </p:nvPr>
        </p:nvSpPr>
        <p:spPr/>
        <p:txBody>
          <a:bodyPr/>
          <a:lstStyle>
            <a:lvl1pPr>
              <a:defRPr>
                <a:cs typeface="Arial" panose="020B0604020202020204" pitchFamily="34" charset="0"/>
              </a:defRPr>
            </a:lvl1pPr>
          </a:lstStyle>
          <a:p>
            <a:pPr>
              <a:defRPr/>
            </a:pPr>
            <a:fld id="{57FEA30E-7E37-483E-B2FA-D24B6D6CA64C}" type="slidenum">
              <a:rPr lang="he-IL" smtClean="0">
                <a:solidFill>
                  <a:srgbClr val="180742">
                    <a:tint val="75000"/>
                  </a:srgbClr>
                </a:solidFill>
              </a:rPr>
              <a:pPr>
                <a:defRPr/>
              </a:pPr>
              <a:t>‹#›</a:t>
            </a:fld>
            <a:endParaRPr lang="he-IL" dirty="0">
              <a:solidFill>
                <a:srgbClr val="180742">
                  <a:tint val="75000"/>
                </a:srgbClr>
              </a:solidFill>
            </a:endParaRPr>
          </a:p>
        </p:txBody>
      </p:sp>
    </p:spTree>
    <p:extLst>
      <p:ext uri="{BB962C8B-B14F-4D97-AF65-F5344CB8AC3E}">
        <p14:creationId xmlns:p14="http://schemas.microsoft.com/office/powerpoint/2010/main" val="157820156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47B210-DB80-4076-8DC0-B9337502895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he-IL"/>
          </a:p>
        </p:txBody>
      </p:sp>
      <p:sp>
        <p:nvSpPr>
          <p:cNvPr id="3" name="Picture Placeholder 2">
            <a:extLst>
              <a:ext uri="{FF2B5EF4-FFF2-40B4-BE49-F238E27FC236}">
                <a16:creationId xmlns:a16="http://schemas.microsoft.com/office/drawing/2014/main" id="{EDFF953D-81F1-49E6-8326-B692B2EB1AE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he-IL"/>
          </a:p>
        </p:txBody>
      </p:sp>
      <p:sp>
        <p:nvSpPr>
          <p:cNvPr id="4" name="Text Placeholder 3">
            <a:extLst>
              <a:ext uri="{FF2B5EF4-FFF2-40B4-BE49-F238E27FC236}">
                <a16:creationId xmlns:a16="http://schemas.microsoft.com/office/drawing/2014/main" id="{E3A21E35-FC16-4976-A529-09B691962A4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03723CC-0AE5-41F7-B8F6-CE30080604E1}"/>
              </a:ext>
            </a:extLst>
          </p:cNvPr>
          <p:cNvSpPr>
            <a:spLocks noGrp="1"/>
          </p:cNvSpPr>
          <p:nvPr>
            <p:ph type="dt" sz="half" idx="10"/>
          </p:nvPr>
        </p:nvSpPr>
        <p:spPr/>
        <p:txBody>
          <a:bodyPr/>
          <a:lstStyle>
            <a:lvl1pPr>
              <a:defRPr>
                <a:cs typeface="Arial" panose="020B0604020202020204" pitchFamily="34" charset="0"/>
              </a:defRPr>
            </a:lvl1pPr>
          </a:lstStyle>
          <a:p>
            <a:pPr>
              <a:defRPr/>
            </a:pPr>
            <a:endParaRPr lang="he-IL" dirty="0">
              <a:solidFill>
                <a:srgbClr val="180742">
                  <a:tint val="75000"/>
                </a:srgbClr>
              </a:solidFill>
            </a:endParaRPr>
          </a:p>
        </p:txBody>
      </p:sp>
      <p:sp>
        <p:nvSpPr>
          <p:cNvPr id="6" name="Footer Placeholder 5">
            <a:extLst>
              <a:ext uri="{FF2B5EF4-FFF2-40B4-BE49-F238E27FC236}">
                <a16:creationId xmlns:a16="http://schemas.microsoft.com/office/drawing/2014/main" id="{AE43A488-C603-4B80-8099-A1932A090DF5}"/>
              </a:ext>
            </a:extLst>
          </p:cNvPr>
          <p:cNvSpPr>
            <a:spLocks noGrp="1"/>
          </p:cNvSpPr>
          <p:nvPr>
            <p:ph type="ftr" sz="quarter" idx="11"/>
          </p:nvPr>
        </p:nvSpPr>
        <p:spPr/>
        <p:txBody>
          <a:bodyPr/>
          <a:lstStyle>
            <a:lvl1pPr>
              <a:defRPr>
                <a:cs typeface="Arial" panose="020B0604020202020204" pitchFamily="34" charset="0"/>
              </a:defRPr>
            </a:lvl1pPr>
          </a:lstStyle>
          <a:p>
            <a:pPr>
              <a:defRPr/>
            </a:pPr>
            <a:r>
              <a:rPr lang="he-IL" dirty="0">
                <a:solidFill>
                  <a:srgbClr val="180742">
                    <a:tint val="75000"/>
                  </a:srgbClr>
                </a:solidFill>
              </a:rPr>
              <a:t>פרזנטציית בוגרי קורס רוקחים עולם</a:t>
            </a:r>
          </a:p>
        </p:txBody>
      </p:sp>
      <p:sp>
        <p:nvSpPr>
          <p:cNvPr id="7" name="Slide Number Placeholder 6">
            <a:extLst>
              <a:ext uri="{FF2B5EF4-FFF2-40B4-BE49-F238E27FC236}">
                <a16:creationId xmlns:a16="http://schemas.microsoft.com/office/drawing/2014/main" id="{859CFCCF-D590-4C0D-9AA7-BFE739D045EF}"/>
              </a:ext>
            </a:extLst>
          </p:cNvPr>
          <p:cNvSpPr>
            <a:spLocks noGrp="1"/>
          </p:cNvSpPr>
          <p:nvPr>
            <p:ph type="sldNum" sz="quarter" idx="12"/>
          </p:nvPr>
        </p:nvSpPr>
        <p:spPr/>
        <p:txBody>
          <a:bodyPr/>
          <a:lstStyle>
            <a:lvl1pPr>
              <a:defRPr>
                <a:cs typeface="Arial" panose="020B0604020202020204" pitchFamily="34" charset="0"/>
              </a:defRPr>
            </a:lvl1pPr>
          </a:lstStyle>
          <a:p>
            <a:pPr>
              <a:defRPr/>
            </a:pPr>
            <a:fld id="{57FEA30E-7E37-483E-B2FA-D24B6D6CA64C}" type="slidenum">
              <a:rPr lang="he-IL" smtClean="0">
                <a:solidFill>
                  <a:srgbClr val="180742">
                    <a:tint val="75000"/>
                  </a:srgbClr>
                </a:solidFill>
              </a:rPr>
              <a:pPr>
                <a:defRPr/>
              </a:pPr>
              <a:t>‹#›</a:t>
            </a:fld>
            <a:endParaRPr lang="he-IL" dirty="0">
              <a:solidFill>
                <a:srgbClr val="180742">
                  <a:tint val="75000"/>
                </a:srgbClr>
              </a:solidFill>
            </a:endParaRPr>
          </a:p>
        </p:txBody>
      </p:sp>
    </p:spTree>
    <p:extLst>
      <p:ext uri="{BB962C8B-B14F-4D97-AF65-F5344CB8AC3E}">
        <p14:creationId xmlns:p14="http://schemas.microsoft.com/office/powerpoint/2010/main" val="55945563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55C5E5-9D92-4B7A-BA61-F0FB8D8283D8}"/>
              </a:ext>
            </a:extLst>
          </p:cNvPr>
          <p:cNvSpPr>
            <a:spLocks noGrp="1"/>
          </p:cNvSpPr>
          <p:nvPr>
            <p:ph type="title"/>
          </p:nvPr>
        </p:nvSpPr>
        <p:spPr/>
        <p:txBody>
          <a:bodyPr/>
          <a:lstStyle/>
          <a:p>
            <a:r>
              <a:rPr lang="en-US"/>
              <a:t>Click to edit Master title style</a:t>
            </a:r>
            <a:endParaRPr lang="he-IL"/>
          </a:p>
        </p:txBody>
      </p:sp>
      <p:sp>
        <p:nvSpPr>
          <p:cNvPr id="3" name="Vertical Text Placeholder 2">
            <a:extLst>
              <a:ext uri="{FF2B5EF4-FFF2-40B4-BE49-F238E27FC236}">
                <a16:creationId xmlns:a16="http://schemas.microsoft.com/office/drawing/2014/main" id="{86125EAD-FC80-4202-8EE1-12A8992B02F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a:extLst>
              <a:ext uri="{FF2B5EF4-FFF2-40B4-BE49-F238E27FC236}">
                <a16:creationId xmlns:a16="http://schemas.microsoft.com/office/drawing/2014/main" id="{93355AF6-D73B-40BC-8250-B1D27EA2D92E}"/>
              </a:ext>
            </a:extLst>
          </p:cNvPr>
          <p:cNvSpPr>
            <a:spLocks noGrp="1"/>
          </p:cNvSpPr>
          <p:nvPr>
            <p:ph type="dt" sz="half" idx="10"/>
          </p:nvPr>
        </p:nvSpPr>
        <p:spPr/>
        <p:txBody>
          <a:bodyPr/>
          <a:lstStyle>
            <a:lvl1pPr>
              <a:defRPr>
                <a:cs typeface="Arial" panose="020B0604020202020204" pitchFamily="34" charset="0"/>
              </a:defRPr>
            </a:lvl1pPr>
          </a:lstStyle>
          <a:p>
            <a:pPr>
              <a:defRPr/>
            </a:pPr>
            <a:endParaRPr lang="he-IL" dirty="0">
              <a:solidFill>
                <a:srgbClr val="180742">
                  <a:tint val="75000"/>
                </a:srgbClr>
              </a:solidFill>
            </a:endParaRPr>
          </a:p>
        </p:txBody>
      </p:sp>
      <p:sp>
        <p:nvSpPr>
          <p:cNvPr id="5" name="Footer Placeholder 4">
            <a:extLst>
              <a:ext uri="{FF2B5EF4-FFF2-40B4-BE49-F238E27FC236}">
                <a16:creationId xmlns:a16="http://schemas.microsoft.com/office/drawing/2014/main" id="{F7F3A157-8728-4F2C-A1F4-E26BCD019BA3}"/>
              </a:ext>
            </a:extLst>
          </p:cNvPr>
          <p:cNvSpPr>
            <a:spLocks noGrp="1"/>
          </p:cNvSpPr>
          <p:nvPr>
            <p:ph type="ftr" sz="quarter" idx="11"/>
          </p:nvPr>
        </p:nvSpPr>
        <p:spPr/>
        <p:txBody>
          <a:bodyPr/>
          <a:lstStyle>
            <a:lvl1pPr>
              <a:defRPr>
                <a:cs typeface="Arial" panose="020B0604020202020204" pitchFamily="34" charset="0"/>
              </a:defRPr>
            </a:lvl1pPr>
          </a:lstStyle>
          <a:p>
            <a:pPr>
              <a:defRPr/>
            </a:pPr>
            <a:r>
              <a:rPr lang="he-IL" dirty="0">
                <a:solidFill>
                  <a:srgbClr val="180742">
                    <a:tint val="75000"/>
                  </a:srgbClr>
                </a:solidFill>
              </a:rPr>
              <a:t>פרזנטציית בוגרי קורס רוקחים עולם</a:t>
            </a:r>
          </a:p>
        </p:txBody>
      </p:sp>
      <p:sp>
        <p:nvSpPr>
          <p:cNvPr id="6" name="Slide Number Placeholder 5">
            <a:extLst>
              <a:ext uri="{FF2B5EF4-FFF2-40B4-BE49-F238E27FC236}">
                <a16:creationId xmlns:a16="http://schemas.microsoft.com/office/drawing/2014/main" id="{A4C123EC-CB72-4987-98E2-DF07DBAE3346}"/>
              </a:ext>
            </a:extLst>
          </p:cNvPr>
          <p:cNvSpPr>
            <a:spLocks noGrp="1"/>
          </p:cNvSpPr>
          <p:nvPr>
            <p:ph type="sldNum" sz="quarter" idx="12"/>
          </p:nvPr>
        </p:nvSpPr>
        <p:spPr/>
        <p:txBody>
          <a:bodyPr/>
          <a:lstStyle>
            <a:lvl1pPr>
              <a:defRPr>
                <a:cs typeface="Arial" panose="020B0604020202020204" pitchFamily="34" charset="0"/>
              </a:defRPr>
            </a:lvl1pPr>
          </a:lstStyle>
          <a:p>
            <a:pPr>
              <a:defRPr/>
            </a:pPr>
            <a:fld id="{57FEA30E-7E37-483E-B2FA-D24B6D6CA64C}" type="slidenum">
              <a:rPr lang="he-IL" smtClean="0">
                <a:solidFill>
                  <a:srgbClr val="180742">
                    <a:tint val="75000"/>
                  </a:srgbClr>
                </a:solidFill>
              </a:rPr>
              <a:pPr>
                <a:defRPr/>
              </a:pPr>
              <a:t>‹#›</a:t>
            </a:fld>
            <a:endParaRPr lang="he-IL" dirty="0">
              <a:solidFill>
                <a:srgbClr val="180742">
                  <a:tint val="75000"/>
                </a:srgbClr>
              </a:solidFill>
            </a:endParaRPr>
          </a:p>
        </p:txBody>
      </p:sp>
    </p:spTree>
    <p:extLst>
      <p:ext uri="{BB962C8B-B14F-4D97-AF65-F5344CB8AC3E}">
        <p14:creationId xmlns:p14="http://schemas.microsoft.com/office/powerpoint/2010/main" val="249120731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01D8742-BDB4-4F35-BDD2-DBDBCFA5F2FB}"/>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he-IL"/>
          </a:p>
        </p:txBody>
      </p:sp>
      <p:sp>
        <p:nvSpPr>
          <p:cNvPr id="3" name="Vertical Text Placeholder 2">
            <a:extLst>
              <a:ext uri="{FF2B5EF4-FFF2-40B4-BE49-F238E27FC236}">
                <a16:creationId xmlns:a16="http://schemas.microsoft.com/office/drawing/2014/main" id="{2EA4EA63-38C4-4506-8D48-17216BE4BAD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a:extLst>
              <a:ext uri="{FF2B5EF4-FFF2-40B4-BE49-F238E27FC236}">
                <a16:creationId xmlns:a16="http://schemas.microsoft.com/office/drawing/2014/main" id="{06977AFD-87DF-4860-B348-687FEA1213F0}"/>
              </a:ext>
            </a:extLst>
          </p:cNvPr>
          <p:cNvSpPr>
            <a:spLocks noGrp="1"/>
          </p:cNvSpPr>
          <p:nvPr>
            <p:ph type="dt" sz="half" idx="10"/>
          </p:nvPr>
        </p:nvSpPr>
        <p:spPr/>
        <p:txBody>
          <a:bodyPr/>
          <a:lstStyle>
            <a:lvl1pPr>
              <a:defRPr>
                <a:cs typeface="Arial" panose="020B0604020202020204" pitchFamily="34" charset="0"/>
              </a:defRPr>
            </a:lvl1pPr>
          </a:lstStyle>
          <a:p>
            <a:pPr>
              <a:defRPr/>
            </a:pPr>
            <a:endParaRPr lang="he-IL" dirty="0">
              <a:solidFill>
                <a:srgbClr val="180742">
                  <a:tint val="75000"/>
                </a:srgbClr>
              </a:solidFill>
            </a:endParaRPr>
          </a:p>
        </p:txBody>
      </p:sp>
      <p:sp>
        <p:nvSpPr>
          <p:cNvPr id="5" name="Footer Placeholder 4">
            <a:extLst>
              <a:ext uri="{FF2B5EF4-FFF2-40B4-BE49-F238E27FC236}">
                <a16:creationId xmlns:a16="http://schemas.microsoft.com/office/drawing/2014/main" id="{5E9EC696-56F8-4D08-9070-B1844B8C480B}"/>
              </a:ext>
            </a:extLst>
          </p:cNvPr>
          <p:cNvSpPr>
            <a:spLocks noGrp="1"/>
          </p:cNvSpPr>
          <p:nvPr>
            <p:ph type="ftr" sz="quarter" idx="11"/>
          </p:nvPr>
        </p:nvSpPr>
        <p:spPr/>
        <p:txBody>
          <a:bodyPr/>
          <a:lstStyle>
            <a:lvl1pPr>
              <a:defRPr>
                <a:cs typeface="Arial" panose="020B0604020202020204" pitchFamily="34" charset="0"/>
              </a:defRPr>
            </a:lvl1pPr>
          </a:lstStyle>
          <a:p>
            <a:pPr>
              <a:defRPr/>
            </a:pPr>
            <a:r>
              <a:rPr lang="he-IL" dirty="0">
                <a:solidFill>
                  <a:srgbClr val="180742">
                    <a:tint val="75000"/>
                  </a:srgbClr>
                </a:solidFill>
              </a:rPr>
              <a:t>פרזנטציית בוגרי קורס רוקחים עולם</a:t>
            </a:r>
          </a:p>
        </p:txBody>
      </p:sp>
      <p:sp>
        <p:nvSpPr>
          <p:cNvPr id="6" name="Slide Number Placeholder 5">
            <a:extLst>
              <a:ext uri="{FF2B5EF4-FFF2-40B4-BE49-F238E27FC236}">
                <a16:creationId xmlns:a16="http://schemas.microsoft.com/office/drawing/2014/main" id="{E65850A3-AA35-4B4F-89C2-47BDAD01EA53}"/>
              </a:ext>
            </a:extLst>
          </p:cNvPr>
          <p:cNvSpPr>
            <a:spLocks noGrp="1"/>
          </p:cNvSpPr>
          <p:nvPr>
            <p:ph type="sldNum" sz="quarter" idx="12"/>
          </p:nvPr>
        </p:nvSpPr>
        <p:spPr/>
        <p:txBody>
          <a:bodyPr/>
          <a:lstStyle>
            <a:lvl1pPr>
              <a:defRPr>
                <a:cs typeface="Arial" panose="020B0604020202020204" pitchFamily="34" charset="0"/>
              </a:defRPr>
            </a:lvl1pPr>
          </a:lstStyle>
          <a:p>
            <a:pPr>
              <a:defRPr/>
            </a:pPr>
            <a:fld id="{57FEA30E-7E37-483E-B2FA-D24B6D6CA64C}" type="slidenum">
              <a:rPr lang="he-IL" smtClean="0">
                <a:solidFill>
                  <a:srgbClr val="180742">
                    <a:tint val="75000"/>
                  </a:srgbClr>
                </a:solidFill>
              </a:rPr>
              <a:pPr>
                <a:defRPr/>
              </a:pPr>
              <a:t>‹#›</a:t>
            </a:fld>
            <a:endParaRPr lang="he-IL" dirty="0">
              <a:solidFill>
                <a:srgbClr val="180742">
                  <a:tint val="75000"/>
                </a:srgbClr>
              </a:solidFill>
            </a:endParaRPr>
          </a:p>
        </p:txBody>
      </p:sp>
    </p:spTree>
    <p:extLst>
      <p:ext uri="{BB962C8B-B14F-4D97-AF65-F5344CB8AC3E}">
        <p14:creationId xmlns:p14="http://schemas.microsoft.com/office/powerpoint/2010/main" val="125550374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תוכן עם כיתוב">
    <p:spTree>
      <p:nvGrpSpPr>
        <p:cNvPr id="1" name=""/>
        <p:cNvGrpSpPr/>
        <p:nvPr/>
      </p:nvGrpSpPr>
      <p:grpSpPr>
        <a:xfrm>
          <a:off x="0" y="0"/>
          <a:ext cx="0" cy="0"/>
          <a:chOff x="0" y="0"/>
          <a:chExt cx="0" cy="0"/>
        </a:xfrm>
      </p:grpSpPr>
      <p:pic>
        <p:nvPicPr>
          <p:cNvPr id="13" name="Picture 2" descr="Image result for technology background png"/>
          <p:cNvPicPr>
            <a:picLocks noChangeAspect="1" noChangeArrowheads="1"/>
          </p:cNvPicPr>
          <p:nvPr userDrawn="1"/>
        </p:nvPicPr>
        <p:blipFill rotWithShape="1">
          <a:blip r:embed="rId2" cstate="print"/>
          <a:srcRect l="78202"/>
          <a:stretch/>
        </p:blipFill>
        <p:spPr bwMode="auto">
          <a:xfrm>
            <a:off x="9500558" y="0"/>
            <a:ext cx="2691441" cy="6868440"/>
          </a:xfrm>
          <a:prstGeom prst="rect">
            <a:avLst/>
          </a:prstGeom>
          <a:noFill/>
        </p:spPr>
      </p:pic>
      <p:sp>
        <p:nvSpPr>
          <p:cNvPr id="3" name="Media Placeholder 2"/>
          <p:cNvSpPr>
            <a:spLocks noGrp="1"/>
          </p:cNvSpPr>
          <p:nvPr>
            <p:ph type="media" sz="quarter" idx="10"/>
          </p:nvPr>
        </p:nvSpPr>
        <p:spPr>
          <a:xfrm>
            <a:off x="239185" y="1123951"/>
            <a:ext cx="9121179" cy="5473700"/>
          </a:xfrm>
        </p:spPr>
        <p:txBody>
          <a:bodyPr/>
          <a:lstStyle/>
          <a:p>
            <a:endParaRPr lang="en-US"/>
          </a:p>
        </p:txBody>
      </p:sp>
      <p:sp>
        <p:nvSpPr>
          <p:cNvPr id="5" name="Text Placeholder 4"/>
          <p:cNvSpPr>
            <a:spLocks noGrp="1"/>
          </p:cNvSpPr>
          <p:nvPr>
            <p:ph type="body" sz="quarter" idx="11"/>
          </p:nvPr>
        </p:nvSpPr>
        <p:spPr>
          <a:xfrm>
            <a:off x="239184" y="260351"/>
            <a:ext cx="9121179" cy="768349"/>
          </a:xfrm>
        </p:spPr>
        <p:txBody>
          <a:bodyPr>
            <a:noAutofit/>
          </a:bodyPr>
          <a:lstStyle>
            <a:lvl1pPr>
              <a:defRPr sz="3200">
                <a:solidFill>
                  <a:schemeClr val="tx1">
                    <a:lumMod val="75000"/>
                  </a:schemeClr>
                </a:solidFill>
                <a:latin typeface="Arial" panose="020B0604020202020204" pitchFamily="34" charset="0"/>
                <a:cs typeface="Arial" panose="020B0604020202020204" pitchFamily="34" charset="0"/>
              </a:defRPr>
            </a:lvl1pPr>
            <a:lvl2pPr>
              <a:defRPr sz="3200">
                <a:solidFill>
                  <a:schemeClr val="tx1">
                    <a:lumMod val="75000"/>
                  </a:schemeClr>
                </a:solidFill>
              </a:defRPr>
            </a:lvl2pPr>
            <a:lvl3pPr>
              <a:defRPr sz="3200">
                <a:solidFill>
                  <a:schemeClr val="tx1">
                    <a:lumMod val="75000"/>
                  </a:schemeClr>
                </a:solidFill>
              </a:defRPr>
            </a:lvl3pPr>
            <a:lvl4pPr>
              <a:defRPr sz="3200">
                <a:solidFill>
                  <a:schemeClr val="tx1">
                    <a:lumMod val="75000"/>
                  </a:schemeClr>
                </a:solidFill>
              </a:defRPr>
            </a:lvl4pPr>
            <a:lvl5pPr>
              <a:defRPr sz="3200">
                <a:solidFill>
                  <a:schemeClr val="tx1">
                    <a:lumMod val="7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6" name="מחבר ישר 9"/>
          <p:cNvCxnSpPr/>
          <p:nvPr userDrawn="1"/>
        </p:nvCxnSpPr>
        <p:spPr>
          <a:xfrm flipH="1">
            <a:off x="9456374" y="-89563"/>
            <a:ext cx="1" cy="6947564"/>
          </a:xfrm>
          <a:prstGeom prst="line">
            <a:avLst/>
          </a:prstGeom>
          <a:ln w="28575">
            <a:solidFill>
              <a:schemeClr val="bg1">
                <a:lumMod val="85000"/>
              </a:schemeClr>
            </a:solidFill>
          </a:ln>
          <a:effectLst>
            <a:outerShdw blurRad="50800" dist="38100" algn="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7" name="Rectangle 6"/>
          <p:cNvSpPr/>
          <p:nvPr userDrawn="1"/>
        </p:nvSpPr>
        <p:spPr>
          <a:xfrm>
            <a:off x="9552384" y="0"/>
            <a:ext cx="2735627" cy="6858000"/>
          </a:xfrm>
          <a:prstGeom prst="rect">
            <a:avLst/>
          </a:prstGeom>
          <a:solidFill>
            <a:schemeClr val="bg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white"/>
              </a:solidFill>
              <a:effectLst/>
              <a:uLnTx/>
              <a:uFillTx/>
              <a:latin typeface="Effra Light"/>
              <a:ea typeface="+mn-ea"/>
              <a:cs typeface="Arial" panose="020B0604020202020204" pitchFamily="34" charset="0"/>
            </a:endParaRPr>
          </a:p>
        </p:txBody>
      </p:sp>
      <p:grpSp>
        <p:nvGrpSpPr>
          <p:cNvPr id="8" name="קבוצה 7"/>
          <p:cNvGrpSpPr/>
          <p:nvPr userDrawn="1"/>
        </p:nvGrpSpPr>
        <p:grpSpPr>
          <a:xfrm>
            <a:off x="9715525" y="476230"/>
            <a:ext cx="2327859" cy="493660"/>
            <a:chOff x="611560" y="699542"/>
            <a:chExt cx="4284442" cy="885131"/>
          </a:xfrm>
        </p:grpSpPr>
        <p:pic>
          <p:nvPicPr>
            <p:cNvPr id="9" name="תמונה 8" descr="לוגו שקוף.png"/>
            <p:cNvPicPr>
              <a:picLocks noChangeAspect="1"/>
            </p:cNvPicPr>
            <p:nvPr/>
          </p:nvPicPr>
          <p:blipFill>
            <a:blip r:embed="rId3" cstate="print"/>
            <a:stretch>
              <a:fillRect/>
            </a:stretch>
          </p:blipFill>
          <p:spPr>
            <a:xfrm>
              <a:off x="3202411" y="699542"/>
              <a:ext cx="768922" cy="822393"/>
            </a:xfrm>
            <a:prstGeom prst="rect">
              <a:avLst/>
            </a:prstGeom>
          </p:spPr>
        </p:pic>
        <p:pic>
          <p:nvPicPr>
            <p:cNvPr id="10" name="תמונה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55976" y="788627"/>
              <a:ext cx="540026" cy="748664"/>
            </a:xfrm>
            <a:prstGeom prst="rect">
              <a:avLst/>
            </a:prstGeom>
          </p:spPr>
        </p:pic>
        <p:pic>
          <p:nvPicPr>
            <p:cNvPr id="11" name="תמונה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902242" y="780004"/>
              <a:ext cx="1013574" cy="804669"/>
            </a:xfrm>
            <a:prstGeom prst="rect">
              <a:avLst/>
            </a:prstGeom>
          </p:spPr>
        </p:pic>
        <p:pic>
          <p:nvPicPr>
            <p:cNvPr id="12" name="Picture 2" descr="Image result for ‫פריגו logo‬‎"/>
            <p:cNvPicPr>
              <a:picLocks noChangeAspect="1" noChangeArrowheads="1"/>
            </p:cNvPicPr>
            <p:nvPr/>
          </p:nvPicPr>
          <p:blipFill>
            <a:blip r:embed="rId6" cstate="print"/>
            <a:srcRect/>
            <a:stretch>
              <a:fillRect/>
            </a:stretch>
          </p:blipFill>
          <p:spPr bwMode="auto">
            <a:xfrm>
              <a:off x="611560" y="981919"/>
              <a:ext cx="1008112" cy="493975"/>
            </a:xfrm>
            <a:prstGeom prst="rect">
              <a:avLst/>
            </a:prstGeom>
            <a:noFill/>
          </p:spPr>
        </p:pic>
      </p:grpSp>
    </p:spTree>
    <p:extLst>
      <p:ext uri="{BB962C8B-B14F-4D97-AF65-F5344CB8AC3E}">
        <p14:creationId xmlns:p14="http://schemas.microsoft.com/office/powerpoint/2010/main" val="65022032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2_ריק">
    <p:spTree>
      <p:nvGrpSpPr>
        <p:cNvPr id="1" name=""/>
        <p:cNvGrpSpPr/>
        <p:nvPr/>
      </p:nvGrpSpPr>
      <p:grpSpPr>
        <a:xfrm>
          <a:off x="0" y="0"/>
          <a:ext cx="0" cy="0"/>
          <a:chOff x="0" y="0"/>
          <a:chExt cx="0" cy="0"/>
        </a:xfrm>
      </p:grpSpPr>
      <p:pic>
        <p:nvPicPr>
          <p:cNvPr id="7" name="Picture 2" descr="Image result for technology background png"/>
          <p:cNvPicPr>
            <a:picLocks noChangeAspect="1" noChangeArrowheads="1"/>
          </p:cNvPicPr>
          <p:nvPr userDrawn="1"/>
        </p:nvPicPr>
        <p:blipFill rotWithShape="1">
          <a:blip r:embed="rId2" cstate="print"/>
          <a:srcRect l="78202"/>
          <a:stretch/>
        </p:blipFill>
        <p:spPr bwMode="auto">
          <a:xfrm>
            <a:off x="9500558" y="0"/>
            <a:ext cx="2691441" cy="6868440"/>
          </a:xfrm>
          <a:prstGeom prst="rect">
            <a:avLst/>
          </a:prstGeom>
          <a:noFill/>
        </p:spPr>
      </p:pic>
      <p:sp>
        <p:nvSpPr>
          <p:cNvPr id="6" name="מציין מיקום של מספר שקופית 5"/>
          <p:cNvSpPr txBox="1">
            <a:spLocks/>
          </p:cNvSpPr>
          <p:nvPr userDrawn="1"/>
        </p:nvSpPr>
        <p:spPr>
          <a:xfrm>
            <a:off x="609600" y="6356351"/>
            <a:ext cx="2844800" cy="365125"/>
          </a:xfrm>
          <a:prstGeom prst="rect">
            <a:avLst/>
          </a:prstGeom>
        </p:spPr>
        <p:txBody>
          <a:bodyPr vert="horz" lIns="121920" tIns="60960" rIns="121920" bIns="60960" rtlCol="1" anchor="ctr"/>
          <a:lstStyle>
            <a:defPPr>
              <a:defRPr lang="he-IL"/>
            </a:defPPr>
            <a:lvl1pPr marL="0" algn="l" defTabSz="914400" rtl="1" eaLnBrk="1" latinLnBrk="0" hangingPunct="1">
              <a:defRPr sz="1200" kern="1200">
                <a:solidFill>
                  <a:schemeClr val="tx1">
                    <a:tint val="75000"/>
                  </a:schemeClr>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a:lstStyle>
          <a:p>
            <a:pPr marL="0" marR="0" lvl="0" indent="0" algn="l" defTabSz="914400" rtl="1" eaLnBrk="1" fontAlgn="auto" latinLnBrk="0" hangingPunct="1">
              <a:lnSpc>
                <a:spcPct val="100000"/>
              </a:lnSpc>
              <a:spcBef>
                <a:spcPts val="0"/>
              </a:spcBef>
              <a:spcAft>
                <a:spcPts val="0"/>
              </a:spcAft>
              <a:buClrTx/>
              <a:buSzTx/>
              <a:buFontTx/>
              <a:buNone/>
              <a:tabLst/>
              <a:defRPr/>
            </a:pPr>
            <a:fld id="{E24CF35C-27F7-4F19-B6B7-22250B91C57C}" type="slidenum">
              <a:rPr kumimoji="0" lang="he-IL" sz="1600" b="0" i="0" u="none" strike="noStrike" kern="1200" cap="none" spc="0" normalizeH="0" baseline="0" noProof="0" smtClean="0">
                <a:ln>
                  <a:noFill/>
                </a:ln>
                <a:solidFill>
                  <a:srgbClr val="180742">
                    <a:tint val="75000"/>
                  </a:srgbClr>
                </a:solidFill>
                <a:effectLst/>
                <a:uLnTx/>
                <a:uFillTx/>
                <a:latin typeface="Effra Light"/>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a:t>
            </a:fld>
            <a:endParaRPr kumimoji="0" lang="he-IL" sz="1600" b="0" i="0" u="none" strike="noStrike" kern="1200" cap="none" spc="0" normalizeH="0" baseline="0" noProof="0" dirty="0">
              <a:ln>
                <a:noFill/>
              </a:ln>
              <a:solidFill>
                <a:srgbClr val="180742">
                  <a:tint val="75000"/>
                </a:srgbClr>
              </a:solidFill>
              <a:effectLst/>
              <a:uLnTx/>
              <a:uFillTx/>
              <a:latin typeface="Effra Light"/>
              <a:ea typeface="+mn-ea"/>
              <a:cs typeface="Arial" panose="020B0604020202020204" pitchFamily="34" charset="0"/>
            </a:endParaRPr>
          </a:p>
        </p:txBody>
      </p:sp>
      <p:cxnSp>
        <p:nvCxnSpPr>
          <p:cNvPr id="10" name="מחבר ישר 9"/>
          <p:cNvCxnSpPr/>
          <p:nvPr userDrawn="1"/>
        </p:nvCxnSpPr>
        <p:spPr>
          <a:xfrm flipH="1">
            <a:off x="9456374" y="-89563"/>
            <a:ext cx="1" cy="6947564"/>
          </a:xfrm>
          <a:prstGeom prst="line">
            <a:avLst/>
          </a:prstGeom>
          <a:ln w="28575">
            <a:solidFill>
              <a:schemeClr val="bg1">
                <a:lumMod val="85000"/>
              </a:schemeClr>
            </a:solidFill>
          </a:ln>
          <a:effectLst>
            <a:outerShdw blurRad="50800" dist="38100" algn="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 name="Rectangle 1"/>
          <p:cNvSpPr/>
          <p:nvPr userDrawn="1"/>
        </p:nvSpPr>
        <p:spPr>
          <a:xfrm>
            <a:off x="9552384" y="0"/>
            <a:ext cx="2735627" cy="6858000"/>
          </a:xfrm>
          <a:prstGeom prst="rect">
            <a:avLst/>
          </a:prstGeom>
          <a:solidFill>
            <a:schemeClr val="bg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white"/>
              </a:solidFill>
              <a:effectLst/>
              <a:uLnTx/>
              <a:uFillTx/>
              <a:latin typeface="Effra Light"/>
              <a:ea typeface="+mn-ea"/>
              <a:cs typeface="Arial" panose="020B0604020202020204" pitchFamily="34" charset="0"/>
            </a:endParaRPr>
          </a:p>
        </p:txBody>
      </p:sp>
      <p:grpSp>
        <p:nvGrpSpPr>
          <p:cNvPr id="8" name="קבוצה 7"/>
          <p:cNvGrpSpPr/>
          <p:nvPr userDrawn="1"/>
        </p:nvGrpSpPr>
        <p:grpSpPr>
          <a:xfrm>
            <a:off x="9715525" y="476230"/>
            <a:ext cx="2327859" cy="493660"/>
            <a:chOff x="611560" y="699542"/>
            <a:chExt cx="4284442" cy="885131"/>
          </a:xfrm>
        </p:grpSpPr>
        <p:pic>
          <p:nvPicPr>
            <p:cNvPr id="9" name="תמונה 8" descr="לוגו שקוף.png"/>
            <p:cNvPicPr>
              <a:picLocks noChangeAspect="1"/>
            </p:cNvPicPr>
            <p:nvPr/>
          </p:nvPicPr>
          <p:blipFill>
            <a:blip r:embed="rId3" cstate="print"/>
            <a:stretch>
              <a:fillRect/>
            </a:stretch>
          </p:blipFill>
          <p:spPr>
            <a:xfrm>
              <a:off x="3202411" y="699542"/>
              <a:ext cx="768922" cy="822393"/>
            </a:xfrm>
            <a:prstGeom prst="rect">
              <a:avLst/>
            </a:prstGeom>
          </p:spPr>
        </p:pic>
        <p:pic>
          <p:nvPicPr>
            <p:cNvPr id="11" name="תמונה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55976" y="788627"/>
              <a:ext cx="540026" cy="748664"/>
            </a:xfrm>
            <a:prstGeom prst="rect">
              <a:avLst/>
            </a:prstGeom>
          </p:spPr>
        </p:pic>
        <p:pic>
          <p:nvPicPr>
            <p:cNvPr id="12" name="תמונה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902242" y="780004"/>
              <a:ext cx="1013574" cy="804669"/>
            </a:xfrm>
            <a:prstGeom prst="rect">
              <a:avLst/>
            </a:prstGeom>
          </p:spPr>
        </p:pic>
        <p:pic>
          <p:nvPicPr>
            <p:cNvPr id="13" name="Picture 2" descr="Image result for ‫פריגו logo‬‎"/>
            <p:cNvPicPr>
              <a:picLocks noChangeAspect="1" noChangeArrowheads="1"/>
            </p:cNvPicPr>
            <p:nvPr/>
          </p:nvPicPr>
          <p:blipFill>
            <a:blip r:embed="rId6" cstate="print"/>
            <a:srcRect/>
            <a:stretch>
              <a:fillRect/>
            </a:stretch>
          </p:blipFill>
          <p:spPr bwMode="auto">
            <a:xfrm>
              <a:off x="611560" y="981919"/>
              <a:ext cx="1008112" cy="493975"/>
            </a:xfrm>
            <a:prstGeom prst="rect">
              <a:avLst/>
            </a:prstGeom>
            <a:noFill/>
          </p:spPr>
        </p:pic>
      </p:grpSp>
      <p:sp>
        <p:nvSpPr>
          <p:cNvPr id="16" name="Text Placeholder 15"/>
          <p:cNvSpPr>
            <a:spLocks noGrp="1"/>
          </p:cNvSpPr>
          <p:nvPr>
            <p:ph type="body" sz="quarter" idx="10"/>
          </p:nvPr>
        </p:nvSpPr>
        <p:spPr>
          <a:xfrm>
            <a:off x="624418" y="357718"/>
            <a:ext cx="8352367" cy="958849"/>
          </a:xfrm>
        </p:spPr>
        <p:txBody>
          <a:bodyPr>
            <a:noAutofit/>
          </a:bodyPr>
          <a:lstStyle>
            <a:lvl1pPr>
              <a:defRPr sz="3733">
                <a:solidFill>
                  <a:schemeClr val="tx1">
                    <a:lumMod val="75000"/>
                  </a:schemeClr>
                </a:solidFill>
                <a:latin typeface="Arial" panose="020B0604020202020204" pitchFamily="34" charset="0"/>
                <a:cs typeface="Arial" panose="020B0604020202020204" pitchFamily="34" charset="0"/>
              </a:defRPr>
            </a:lvl1pPr>
            <a:lvl2pPr>
              <a:defRPr sz="3733">
                <a:solidFill>
                  <a:schemeClr val="tx1">
                    <a:lumMod val="75000"/>
                  </a:schemeClr>
                </a:solidFill>
              </a:defRPr>
            </a:lvl2pPr>
            <a:lvl3pPr>
              <a:defRPr sz="3733">
                <a:solidFill>
                  <a:schemeClr val="tx1">
                    <a:lumMod val="75000"/>
                  </a:schemeClr>
                </a:solidFill>
              </a:defRPr>
            </a:lvl3pPr>
            <a:lvl4pPr>
              <a:defRPr sz="3733">
                <a:solidFill>
                  <a:schemeClr val="tx1">
                    <a:lumMod val="75000"/>
                  </a:schemeClr>
                </a:solidFill>
              </a:defRPr>
            </a:lvl4pPr>
            <a:lvl5pPr>
              <a:defRPr sz="3733">
                <a:solidFill>
                  <a:schemeClr val="tx1">
                    <a:lumMod val="7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quarter" idx="11"/>
          </p:nvPr>
        </p:nvSpPr>
        <p:spPr>
          <a:xfrm>
            <a:off x="624418" y="1411817"/>
            <a:ext cx="8352367" cy="528108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3665844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3_ריק">
    <p:spTree>
      <p:nvGrpSpPr>
        <p:cNvPr id="1" name=""/>
        <p:cNvGrpSpPr/>
        <p:nvPr/>
      </p:nvGrpSpPr>
      <p:grpSpPr>
        <a:xfrm>
          <a:off x="0" y="0"/>
          <a:ext cx="0" cy="0"/>
          <a:chOff x="0" y="0"/>
          <a:chExt cx="0" cy="0"/>
        </a:xfrm>
      </p:grpSpPr>
      <p:pic>
        <p:nvPicPr>
          <p:cNvPr id="7" name="Picture 2" descr="Image result for technology background png"/>
          <p:cNvPicPr>
            <a:picLocks noChangeAspect="1" noChangeArrowheads="1"/>
          </p:cNvPicPr>
          <p:nvPr userDrawn="1"/>
        </p:nvPicPr>
        <p:blipFill rotWithShape="1">
          <a:blip r:embed="rId2" cstate="print"/>
          <a:srcRect l="78202"/>
          <a:stretch/>
        </p:blipFill>
        <p:spPr bwMode="auto">
          <a:xfrm>
            <a:off x="9500558" y="0"/>
            <a:ext cx="2691441" cy="6868440"/>
          </a:xfrm>
          <a:prstGeom prst="rect">
            <a:avLst/>
          </a:prstGeom>
          <a:noFill/>
        </p:spPr>
      </p:pic>
      <p:sp>
        <p:nvSpPr>
          <p:cNvPr id="6" name="מציין מיקום של מספר שקופית 5"/>
          <p:cNvSpPr txBox="1">
            <a:spLocks/>
          </p:cNvSpPr>
          <p:nvPr userDrawn="1"/>
        </p:nvSpPr>
        <p:spPr>
          <a:xfrm>
            <a:off x="609600" y="6356351"/>
            <a:ext cx="2844800" cy="365125"/>
          </a:xfrm>
          <a:prstGeom prst="rect">
            <a:avLst/>
          </a:prstGeom>
        </p:spPr>
        <p:txBody>
          <a:bodyPr vert="horz" lIns="121920" tIns="60960" rIns="121920" bIns="60960" rtlCol="1" anchor="ctr"/>
          <a:lstStyle>
            <a:defPPr>
              <a:defRPr lang="he-IL"/>
            </a:defPPr>
            <a:lvl1pPr marL="0" algn="l" defTabSz="914400" rtl="1" eaLnBrk="1" latinLnBrk="0" hangingPunct="1">
              <a:defRPr sz="1200" kern="1200">
                <a:solidFill>
                  <a:schemeClr val="tx1">
                    <a:tint val="75000"/>
                  </a:schemeClr>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a:lstStyle>
          <a:p>
            <a:pPr marL="0" marR="0" lvl="0" indent="0" algn="l" defTabSz="914400" rtl="1" eaLnBrk="1" fontAlgn="auto" latinLnBrk="0" hangingPunct="1">
              <a:lnSpc>
                <a:spcPct val="100000"/>
              </a:lnSpc>
              <a:spcBef>
                <a:spcPts val="0"/>
              </a:spcBef>
              <a:spcAft>
                <a:spcPts val="0"/>
              </a:spcAft>
              <a:buClrTx/>
              <a:buSzTx/>
              <a:buFontTx/>
              <a:buNone/>
              <a:tabLst/>
              <a:defRPr/>
            </a:pPr>
            <a:fld id="{E24CF35C-27F7-4F19-B6B7-22250B91C57C}" type="slidenum">
              <a:rPr kumimoji="0" lang="he-IL" sz="1600" b="0" i="0" u="none" strike="noStrike" kern="1200" cap="none" spc="0" normalizeH="0" baseline="0" noProof="0" smtClean="0">
                <a:ln>
                  <a:noFill/>
                </a:ln>
                <a:solidFill>
                  <a:srgbClr val="180742">
                    <a:tint val="75000"/>
                  </a:srgbClr>
                </a:solidFill>
                <a:effectLst/>
                <a:uLnTx/>
                <a:uFillTx/>
                <a:latin typeface="Effra Light"/>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a:t>
            </a:fld>
            <a:endParaRPr kumimoji="0" lang="he-IL" sz="1600" b="0" i="0" u="none" strike="noStrike" kern="1200" cap="none" spc="0" normalizeH="0" baseline="0" noProof="0" dirty="0">
              <a:ln>
                <a:noFill/>
              </a:ln>
              <a:solidFill>
                <a:srgbClr val="180742">
                  <a:tint val="75000"/>
                </a:srgbClr>
              </a:solidFill>
              <a:effectLst/>
              <a:uLnTx/>
              <a:uFillTx/>
              <a:latin typeface="Effra Light"/>
              <a:ea typeface="+mn-ea"/>
              <a:cs typeface="Arial" panose="020B0604020202020204" pitchFamily="34" charset="0"/>
            </a:endParaRPr>
          </a:p>
        </p:txBody>
      </p:sp>
      <p:cxnSp>
        <p:nvCxnSpPr>
          <p:cNvPr id="10" name="מחבר ישר 9"/>
          <p:cNvCxnSpPr/>
          <p:nvPr userDrawn="1"/>
        </p:nvCxnSpPr>
        <p:spPr>
          <a:xfrm flipH="1">
            <a:off x="9456374" y="-89563"/>
            <a:ext cx="1" cy="6947564"/>
          </a:xfrm>
          <a:prstGeom prst="line">
            <a:avLst/>
          </a:prstGeom>
          <a:ln w="28575">
            <a:solidFill>
              <a:schemeClr val="bg1">
                <a:lumMod val="85000"/>
              </a:schemeClr>
            </a:solidFill>
          </a:ln>
          <a:effectLst>
            <a:outerShdw blurRad="50800" dist="38100" algn="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 name="Rectangle 1"/>
          <p:cNvSpPr/>
          <p:nvPr userDrawn="1"/>
        </p:nvSpPr>
        <p:spPr>
          <a:xfrm>
            <a:off x="9552384" y="1"/>
            <a:ext cx="2735627" cy="6904775"/>
          </a:xfrm>
          <a:prstGeom prst="rect">
            <a:avLst/>
          </a:prstGeom>
          <a:solidFill>
            <a:schemeClr val="bg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white"/>
              </a:solidFill>
              <a:effectLst/>
              <a:uLnTx/>
              <a:uFillTx/>
              <a:latin typeface="Effra Light"/>
              <a:ea typeface="+mn-ea"/>
              <a:cs typeface="Arial" panose="020B0604020202020204" pitchFamily="34" charset="0"/>
            </a:endParaRPr>
          </a:p>
        </p:txBody>
      </p:sp>
      <p:grpSp>
        <p:nvGrpSpPr>
          <p:cNvPr id="8" name="קבוצה 7"/>
          <p:cNvGrpSpPr/>
          <p:nvPr userDrawn="1"/>
        </p:nvGrpSpPr>
        <p:grpSpPr>
          <a:xfrm>
            <a:off x="9715525" y="476230"/>
            <a:ext cx="2327859" cy="493660"/>
            <a:chOff x="611560" y="699542"/>
            <a:chExt cx="4284442" cy="885131"/>
          </a:xfrm>
        </p:grpSpPr>
        <p:pic>
          <p:nvPicPr>
            <p:cNvPr id="9" name="תמונה 8" descr="לוגו שקוף.png"/>
            <p:cNvPicPr>
              <a:picLocks noChangeAspect="1"/>
            </p:cNvPicPr>
            <p:nvPr/>
          </p:nvPicPr>
          <p:blipFill>
            <a:blip r:embed="rId3" cstate="print"/>
            <a:stretch>
              <a:fillRect/>
            </a:stretch>
          </p:blipFill>
          <p:spPr>
            <a:xfrm>
              <a:off x="3202411" y="699542"/>
              <a:ext cx="768922" cy="822393"/>
            </a:xfrm>
            <a:prstGeom prst="rect">
              <a:avLst/>
            </a:prstGeom>
          </p:spPr>
        </p:pic>
        <p:pic>
          <p:nvPicPr>
            <p:cNvPr id="11" name="תמונה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55976" y="788627"/>
              <a:ext cx="540026" cy="748664"/>
            </a:xfrm>
            <a:prstGeom prst="rect">
              <a:avLst/>
            </a:prstGeom>
          </p:spPr>
        </p:pic>
        <p:pic>
          <p:nvPicPr>
            <p:cNvPr id="12" name="תמונה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902242" y="780004"/>
              <a:ext cx="1013574" cy="804669"/>
            </a:xfrm>
            <a:prstGeom prst="rect">
              <a:avLst/>
            </a:prstGeom>
          </p:spPr>
        </p:pic>
        <p:pic>
          <p:nvPicPr>
            <p:cNvPr id="13" name="Picture 2" descr="Image result for ‫פריגו logo‬‎"/>
            <p:cNvPicPr>
              <a:picLocks noChangeAspect="1" noChangeArrowheads="1"/>
            </p:cNvPicPr>
            <p:nvPr/>
          </p:nvPicPr>
          <p:blipFill>
            <a:blip r:embed="rId6" cstate="print"/>
            <a:srcRect/>
            <a:stretch>
              <a:fillRect/>
            </a:stretch>
          </p:blipFill>
          <p:spPr bwMode="auto">
            <a:xfrm>
              <a:off x="611560" y="981919"/>
              <a:ext cx="1008112" cy="493975"/>
            </a:xfrm>
            <a:prstGeom prst="rect">
              <a:avLst/>
            </a:prstGeom>
            <a:noFill/>
          </p:spPr>
        </p:pic>
      </p:grpSp>
      <p:sp>
        <p:nvSpPr>
          <p:cNvPr id="16" name="Text Placeholder 15"/>
          <p:cNvSpPr>
            <a:spLocks noGrp="1"/>
          </p:cNvSpPr>
          <p:nvPr>
            <p:ph type="body" sz="quarter" idx="10"/>
          </p:nvPr>
        </p:nvSpPr>
        <p:spPr>
          <a:xfrm>
            <a:off x="624418" y="357718"/>
            <a:ext cx="8352367" cy="958849"/>
          </a:xfrm>
        </p:spPr>
        <p:txBody>
          <a:bodyPr>
            <a:noAutofit/>
          </a:bodyPr>
          <a:lstStyle>
            <a:lvl1pPr>
              <a:defRPr sz="3733">
                <a:solidFill>
                  <a:schemeClr val="tx1">
                    <a:lumMod val="75000"/>
                  </a:schemeClr>
                </a:solidFill>
                <a:latin typeface="Arial" panose="020B0604020202020204" pitchFamily="34" charset="0"/>
                <a:cs typeface="Arial" panose="020B0604020202020204" pitchFamily="34" charset="0"/>
              </a:defRPr>
            </a:lvl1pPr>
            <a:lvl2pPr>
              <a:defRPr sz="3733">
                <a:solidFill>
                  <a:schemeClr val="tx1">
                    <a:lumMod val="75000"/>
                  </a:schemeClr>
                </a:solidFill>
              </a:defRPr>
            </a:lvl2pPr>
            <a:lvl3pPr>
              <a:defRPr sz="3733">
                <a:solidFill>
                  <a:schemeClr val="tx1">
                    <a:lumMod val="75000"/>
                  </a:schemeClr>
                </a:solidFill>
              </a:defRPr>
            </a:lvl3pPr>
            <a:lvl4pPr>
              <a:defRPr sz="3733">
                <a:solidFill>
                  <a:schemeClr val="tx1">
                    <a:lumMod val="75000"/>
                  </a:schemeClr>
                </a:solidFill>
              </a:defRPr>
            </a:lvl4pPr>
            <a:lvl5pPr>
              <a:defRPr sz="3733">
                <a:solidFill>
                  <a:schemeClr val="tx1">
                    <a:lumMod val="7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4"/>
          <p:cNvSpPr>
            <a:spLocks noGrp="1"/>
          </p:cNvSpPr>
          <p:nvPr>
            <p:ph sz="quarter" idx="11"/>
          </p:nvPr>
        </p:nvSpPr>
        <p:spPr>
          <a:xfrm>
            <a:off x="5327651" y="1411817"/>
            <a:ext cx="3649133" cy="3073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14"/>
          <p:cNvSpPr>
            <a:spLocks noGrp="1"/>
          </p:cNvSpPr>
          <p:nvPr>
            <p:ph sz="quarter" idx="12"/>
          </p:nvPr>
        </p:nvSpPr>
        <p:spPr>
          <a:xfrm>
            <a:off x="624418" y="1411817"/>
            <a:ext cx="4607983" cy="3073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Content Placeholder 17"/>
          <p:cNvSpPr>
            <a:spLocks noGrp="1"/>
          </p:cNvSpPr>
          <p:nvPr>
            <p:ph sz="quarter" idx="13"/>
          </p:nvPr>
        </p:nvSpPr>
        <p:spPr>
          <a:xfrm>
            <a:off x="624418" y="4580467"/>
            <a:ext cx="8352367" cy="20171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3003418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35" name="Graphic 34">
            <a:extLst>
              <a:ext uri="{FF2B5EF4-FFF2-40B4-BE49-F238E27FC236}">
                <a16:creationId xmlns:a16="http://schemas.microsoft.com/office/drawing/2014/main" id="{651A81CB-A755-4ECD-BCD0-355876EFD7B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65895" y="169862"/>
            <a:ext cx="11873703" cy="6510338"/>
          </a:xfrm>
          <a:prstGeom prst="rect">
            <a:avLst/>
          </a:prstGeom>
        </p:spPr>
      </p:pic>
      <p:sp>
        <p:nvSpPr>
          <p:cNvPr id="2" name="Title 1">
            <a:extLst>
              <a:ext uri="{FF2B5EF4-FFF2-40B4-BE49-F238E27FC236}">
                <a16:creationId xmlns:a16="http://schemas.microsoft.com/office/drawing/2014/main" id="{5EA5EB60-2522-4557-9027-74F2D170EDDE}"/>
              </a:ext>
            </a:extLst>
          </p:cNvPr>
          <p:cNvSpPr>
            <a:spLocks noGrp="1"/>
          </p:cNvSpPr>
          <p:nvPr>
            <p:ph type="ctrTitle" hasCustomPrompt="1"/>
          </p:nvPr>
        </p:nvSpPr>
        <p:spPr>
          <a:xfrm>
            <a:off x="2641763" y="-575112"/>
            <a:ext cx="9144000" cy="2387600"/>
          </a:xfrm>
        </p:spPr>
        <p:txBody>
          <a:bodyPr anchor="b">
            <a:normAutofit/>
          </a:bodyPr>
          <a:lstStyle>
            <a:lvl1pPr algn="r">
              <a:defRPr lang="he-IL" sz="7200" kern="1200">
                <a:solidFill>
                  <a:srgbClr val="180742"/>
                </a:solidFill>
                <a:latin typeface="Arial" panose="020B0604020202020204" pitchFamily="34" charset="0"/>
                <a:ea typeface="+mn-ea"/>
                <a:cs typeface="Arial" panose="020B0604020202020204" pitchFamily="34" charset="0"/>
              </a:defRPr>
            </a:lvl1pPr>
          </a:lstStyle>
          <a:p>
            <a:r>
              <a:rPr lang="he-IL" dirty="0"/>
              <a:t>כותרת </a:t>
            </a:r>
          </a:p>
        </p:txBody>
      </p:sp>
      <p:sp>
        <p:nvSpPr>
          <p:cNvPr id="3" name="Subtitle 2">
            <a:extLst>
              <a:ext uri="{FF2B5EF4-FFF2-40B4-BE49-F238E27FC236}">
                <a16:creationId xmlns:a16="http://schemas.microsoft.com/office/drawing/2014/main" id="{78EE682C-6205-4E7B-B4CB-F9BF70AB5DDF}"/>
              </a:ext>
            </a:extLst>
          </p:cNvPr>
          <p:cNvSpPr>
            <a:spLocks noGrp="1"/>
          </p:cNvSpPr>
          <p:nvPr>
            <p:ph type="subTitle" idx="1" hasCustomPrompt="1"/>
          </p:nvPr>
        </p:nvSpPr>
        <p:spPr>
          <a:xfrm>
            <a:off x="2632238" y="1829967"/>
            <a:ext cx="9144000" cy="1655762"/>
          </a:xfrm>
        </p:spPr>
        <p:txBody>
          <a:bodyPr>
            <a:normAutofit/>
          </a:bodyPr>
          <a:lstStyle>
            <a:lvl1pPr marL="0" indent="0" algn="r">
              <a:buNone/>
              <a:defRPr lang="he-IL" sz="2400" kern="1200">
                <a:solidFill>
                  <a:srgbClr val="180742"/>
                </a:solidFill>
                <a:latin typeface="Arial" panose="020B0604020202020204" pitchFamily="34" charset="0"/>
                <a:ea typeface="+mn-ea"/>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he-IL" dirty="0"/>
              <a:t>תת כותרת</a:t>
            </a:r>
          </a:p>
        </p:txBody>
      </p:sp>
      <p:sp>
        <p:nvSpPr>
          <p:cNvPr id="5" name="Footer Placeholder 4">
            <a:extLst>
              <a:ext uri="{FF2B5EF4-FFF2-40B4-BE49-F238E27FC236}">
                <a16:creationId xmlns:a16="http://schemas.microsoft.com/office/drawing/2014/main" id="{C8A0F302-215A-46B9-9984-AA7CD57497B2}"/>
              </a:ext>
            </a:extLst>
          </p:cNvPr>
          <p:cNvSpPr>
            <a:spLocks noGrp="1"/>
          </p:cNvSpPr>
          <p:nvPr>
            <p:ph type="ftr" sz="quarter" idx="11"/>
          </p:nvPr>
        </p:nvSpPr>
        <p:spPr>
          <a:xfrm>
            <a:off x="2880360" y="6045637"/>
            <a:ext cx="8337178" cy="365125"/>
          </a:xfrm>
        </p:spPr>
        <p:txBody>
          <a:bodyPr/>
          <a:lstStyle>
            <a:lvl1pPr>
              <a:defRPr lang="he-IL" sz="1400" kern="1200">
                <a:solidFill>
                  <a:srgbClr val="180742"/>
                </a:solidFill>
                <a:latin typeface="Arial" panose="020B0604020202020204" pitchFamily="34" charset="0"/>
                <a:ea typeface="+mn-ea"/>
                <a:cs typeface="Arial" panose="020B0604020202020204" pitchFamily="34" charset="0"/>
              </a:defRPr>
            </a:lvl1pPr>
          </a:lstStyle>
          <a:p>
            <a:pPr algn="r">
              <a:defRPr/>
            </a:pPr>
            <a:r>
              <a:rPr lang="he-IL" dirty="0"/>
              <a:t>פרזנטציית בוגרי קורס רוקחים עולם</a:t>
            </a:r>
          </a:p>
        </p:txBody>
      </p:sp>
      <p:sp>
        <p:nvSpPr>
          <p:cNvPr id="6" name="Slide Number Placeholder 5">
            <a:extLst>
              <a:ext uri="{FF2B5EF4-FFF2-40B4-BE49-F238E27FC236}">
                <a16:creationId xmlns:a16="http://schemas.microsoft.com/office/drawing/2014/main" id="{87A2844B-25EA-4DED-94BC-5E621DEFA152}"/>
              </a:ext>
            </a:extLst>
          </p:cNvPr>
          <p:cNvSpPr>
            <a:spLocks noGrp="1"/>
          </p:cNvSpPr>
          <p:nvPr>
            <p:ph type="sldNum" sz="quarter" idx="12"/>
          </p:nvPr>
        </p:nvSpPr>
        <p:spPr>
          <a:xfrm>
            <a:off x="11284573" y="6102450"/>
            <a:ext cx="522852" cy="365125"/>
          </a:xfrm>
        </p:spPr>
        <p:txBody>
          <a:bodyPr/>
          <a:lstStyle>
            <a:lvl1pPr algn="ctr">
              <a:defRPr lang="he-IL" sz="2400" kern="1200" smtClean="0">
                <a:solidFill>
                  <a:srgbClr val="180742"/>
                </a:solidFill>
                <a:latin typeface="Arial" panose="020B0604020202020204" pitchFamily="34" charset="0"/>
                <a:ea typeface="+mn-ea"/>
                <a:cs typeface="Arial" panose="020B0604020202020204" pitchFamily="34" charset="0"/>
              </a:defRPr>
            </a:lvl1pPr>
          </a:lstStyle>
          <a:p>
            <a:pPr>
              <a:defRPr/>
            </a:pPr>
            <a:fld id="{57FEA30E-7E37-483E-B2FA-D24B6D6CA64C}" type="slidenum">
              <a:rPr lang="en-IL" smtClean="0"/>
              <a:pPr>
                <a:defRPr/>
              </a:pPr>
              <a:t>‹#›</a:t>
            </a:fld>
            <a:endParaRPr lang="en-IL" dirty="0"/>
          </a:p>
        </p:txBody>
      </p:sp>
      <p:grpSp>
        <p:nvGrpSpPr>
          <p:cNvPr id="7" name="Group 6">
            <a:extLst>
              <a:ext uri="{FF2B5EF4-FFF2-40B4-BE49-F238E27FC236}">
                <a16:creationId xmlns:a16="http://schemas.microsoft.com/office/drawing/2014/main" id="{2DA4C6EA-EC32-4532-9178-D09B73397FEC}"/>
              </a:ext>
            </a:extLst>
          </p:cNvPr>
          <p:cNvGrpSpPr/>
          <p:nvPr userDrawn="1"/>
        </p:nvGrpSpPr>
        <p:grpSpPr>
          <a:xfrm>
            <a:off x="506604" y="6185703"/>
            <a:ext cx="976009" cy="281872"/>
            <a:chOff x="10462987" y="504825"/>
            <a:chExt cx="1263422" cy="364877"/>
          </a:xfrm>
        </p:grpSpPr>
        <p:sp>
          <p:nvSpPr>
            <p:cNvPr id="8" name="Freeform: Shape 7">
              <a:extLst>
                <a:ext uri="{FF2B5EF4-FFF2-40B4-BE49-F238E27FC236}">
                  <a16:creationId xmlns:a16="http://schemas.microsoft.com/office/drawing/2014/main" id="{11982719-A02B-4FDA-B043-22E9C0790223}"/>
                </a:ext>
              </a:extLst>
            </p:cNvPr>
            <p:cNvSpPr/>
            <p:nvPr/>
          </p:nvSpPr>
          <p:spPr>
            <a:xfrm>
              <a:off x="10464470" y="515912"/>
              <a:ext cx="97466" cy="169384"/>
            </a:xfrm>
            <a:custGeom>
              <a:avLst/>
              <a:gdLst>
                <a:gd name="connsiteX0" fmla="*/ 46988 w 72023"/>
                <a:gd name="connsiteY0" fmla="*/ -424 h 125167"/>
                <a:gd name="connsiteX1" fmla="*/ 71378 w 72023"/>
                <a:gd name="connsiteY1" fmla="*/ -424 h 125167"/>
                <a:gd name="connsiteX2" fmla="*/ 71378 w 72023"/>
                <a:gd name="connsiteY2" fmla="*/ 72175 h 125167"/>
                <a:gd name="connsiteX3" fmla="*/ 50931 w 72023"/>
                <a:gd name="connsiteY3" fmla="*/ 105403 h 125167"/>
                <a:gd name="connsiteX4" fmla="*/ -646 w 72023"/>
                <a:gd name="connsiteY4" fmla="*/ 124744 h 125167"/>
                <a:gd name="connsiteX5" fmla="*/ -646 w 72023"/>
                <a:gd name="connsiteY5" fmla="*/ 102234 h 125167"/>
                <a:gd name="connsiteX6" fmla="*/ 15487 w 72023"/>
                <a:gd name="connsiteY6" fmla="*/ 96039 h 125167"/>
                <a:gd name="connsiteX7" fmla="*/ 842 w 72023"/>
                <a:gd name="connsiteY7" fmla="*/ -424 h 125167"/>
                <a:gd name="connsiteX8" fmla="*/ 26526 w 72023"/>
                <a:gd name="connsiteY8" fmla="*/ -424 h 125167"/>
                <a:gd name="connsiteX9" fmla="*/ 37595 w 72023"/>
                <a:gd name="connsiteY9" fmla="*/ 87559 h 125167"/>
                <a:gd name="connsiteX10" fmla="*/ 38721 w 72023"/>
                <a:gd name="connsiteY10" fmla="*/ 87182 h 125167"/>
                <a:gd name="connsiteX11" fmla="*/ 46973 w 72023"/>
                <a:gd name="connsiteY11" fmla="*/ 74992 h 125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2023" h="125167">
                  <a:moveTo>
                    <a:pt x="46988" y="-424"/>
                  </a:moveTo>
                  <a:lnTo>
                    <a:pt x="71378" y="-424"/>
                  </a:lnTo>
                  <a:lnTo>
                    <a:pt x="71378" y="72175"/>
                  </a:lnTo>
                  <a:cubicBezTo>
                    <a:pt x="71378" y="85307"/>
                    <a:pt x="68749" y="98628"/>
                    <a:pt x="50931" y="105403"/>
                  </a:cubicBezTo>
                  <a:lnTo>
                    <a:pt x="-646" y="124744"/>
                  </a:lnTo>
                  <a:lnTo>
                    <a:pt x="-646" y="102234"/>
                  </a:lnTo>
                  <a:lnTo>
                    <a:pt x="15487" y="96039"/>
                  </a:lnTo>
                  <a:lnTo>
                    <a:pt x="842" y="-424"/>
                  </a:lnTo>
                  <a:lnTo>
                    <a:pt x="26526" y="-424"/>
                  </a:lnTo>
                  <a:lnTo>
                    <a:pt x="37595" y="87559"/>
                  </a:lnTo>
                  <a:lnTo>
                    <a:pt x="38721" y="87182"/>
                  </a:lnTo>
                  <a:cubicBezTo>
                    <a:pt x="43412" y="85307"/>
                    <a:pt x="46973" y="83244"/>
                    <a:pt x="46973" y="74992"/>
                  </a:cubicBezTo>
                  <a:close/>
                </a:path>
              </a:pathLst>
            </a:custGeom>
            <a:solidFill>
              <a:srgbClr val="29235C"/>
            </a:solidFill>
            <a:ln w="488" cap="flat">
              <a:noFill/>
              <a:prstDash val="solid"/>
              <a:miter/>
            </a:ln>
          </p:spPr>
          <p:txBody>
            <a:bodyPr rtlCol="1"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he-IL" sz="1800" b="0" i="0" u="none" strike="noStrike" kern="1200" cap="none" spc="0" normalizeH="0" baseline="0" noProof="0" dirty="0">
                <a:ln>
                  <a:noFill/>
                </a:ln>
                <a:solidFill>
                  <a:srgbClr val="180742"/>
                </a:solidFill>
                <a:effectLst/>
                <a:uLnTx/>
                <a:uFillTx/>
                <a:latin typeface="Effra Light"/>
                <a:ea typeface="+mn-ea"/>
                <a:cs typeface="Arial" panose="020B0604020202020204" pitchFamily="34" charset="0"/>
              </a:endParaRPr>
            </a:p>
          </p:txBody>
        </p:sp>
        <p:sp>
          <p:nvSpPr>
            <p:cNvPr id="9" name="Freeform: Shape 8">
              <a:extLst>
                <a:ext uri="{FF2B5EF4-FFF2-40B4-BE49-F238E27FC236}">
                  <a16:creationId xmlns:a16="http://schemas.microsoft.com/office/drawing/2014/main" id="{7913C6C2-31F1-4468-8EB5-BD54CE29FB3D}"/>
                </a:ext>
              </a:extLst>
            </p:cNvPr>
            <p:cNvSpPr/>
            <p:nvPr/>
          </p:nvSpPr>
          <p:spPr>
            <a:xfrm>
              <a:off x="10575648" y="515912"/>
              <a:ext cx="91393" cy="156868"/>
            </a:xfrm>
            <a:custGeom>
              <a:avLst/>
              <a:gdLst>
                <a:gd name="connsiteX0" fmla="*/ 66890 w 67535"/>
                <a:gd name="connsiteY0" fmla="*/ -424 h 115918"/>
                <a:gd name="connsiteX1" fmla="*/ 66890 w 67535"/>
                <a:gd name="connsiteY1" fmla="*/ 20772 h 115918"/>
                <a:gd name="connsiteX2" fmla="*/ 55255 w 67535"/>
                <a:gd name="connsiteY2" fmla="*/ 20772 h 115918"/>
                <a:gd name="connsiteX3" fmla="*/ 55255 w 67535"/>
                <a:gd name="connsiteY3" fmla="*/ 115495 h 115918"/>
                <a:gd name="connsiteX4" fmla="*/ 31059 w 67535"/>
                <a:gd name="connsiteY4" fmla="*/ 115495 h 115918"/>
                <a:gd name="connsiteX5" fmla="*/ 31059 w 67535"/>
                <a:gd name="connsiteY5" fmla="*/ 20772 h 115918"/>
                <a:gd name="connsiteX6" fmla="*/ -646 w 67535"/>
                <a:gd name="connsiteY6" fmla="*/ 20772 h 115918"/>
                <a:gd name="connsiteX7" fmla="*/ -646 w 67535"/>
                <a:gd name="connsiteY7" fmla="*/ -424 h 115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535" h="115918">
                  <a:moveTo>
                    <a:pt x="66890" y="-424"/>
                  </a:moveTo>
                  <a:lnTo>
                    <a:pt x="66890" y="20772"/>
                  </a:lnTo>
                  <a:lnTo>
                    <a:pt x="55255" y="20772"/>
                  </a:lnTo>
                  <a:lnTo>
                    <a:pt x="55255" y="115495"/>
                  </a:lnTo>
                  <a:lnTo>
                    <a:pt x="31059" y="115495"/>
                  </a:lnTo>
                  <a:lnTo>
                    <a:pt x="31059" y="20772"/>
                  </a:lnTo>
                  <a:lnTo>
                    <a:pt x="-646" y="20772"/>
                  </a:lnTo>
                  <a:lnTo>
                    <a:pt x="-646" y="-424"/>
                  </a:lnTo>
                  <a:close/>
                </a:path>
              </a:pathLst>
            </a:custGeom>
            <a:solidFill>
              <a:srgbClr val="29235C"/>
            </a:solidFill>
            <a:ln w="488" cap="flat">
              <a:noFill/>
              <a:prstDash val="solid"/>
              <a:miter/>
            </a:ln>
          </p:spPr>
          <p:txBody>
            <a:bodyPr rtlCol="1"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he-IL" sz="1800" b="0" i="0" u="none" strike="noStrike" kern="1200" cap="none" spc="0" normalizeH="0" baseline="0" noProof="0" dirty="0">
                <a:ln>
                  <a:noFill/>
                </a:ln>
                <a:solidFill>
                  <a:srgbClr val="180742"/>
                </a:solidFill>
                <a:effectLst/>
                <a:uLnTx/>
                <a:uFillTx/>
                <a:latin typeface="Effra Light"/>
                <a:ea typeface="+mn-ea"/>
                <a:cs typeface="Arial" panose="020B0604020202020204" pitchFamily="34" charset="0"/>
              </a:endParaRPr>
            </a:p>
          </p:txBody>
        </p:sp>
        <p:sp>
          <p:nvSpPr>
            <p:cNvPr id="10" name="Freeform: Shape 9">
              <a:extLst>
                <a:ext uri="{FF2B5EF4-FFF2-40B4-BE49-F238E27FC236}">
                  <a16:creationId xmlns:a16="http://schemas.microsoft.com/office/drawing/2014/main" id="{670CB4E6-9197-4CB3-8998-BA62CFB2A14B}"/>
                </a:ext>
              </a:extLst>
            </p:cNvPr>
            <p:cNvSpPr/>
            <p:nvPr/>
          </p:nvSpPr>
          <p:spPr>
            <a:xfrm>
              <a:off x="10681773" y="515912"/>
              <a:ext cx="32991" cy="87850"/>
            </a:xfrm>
            <a:custGeom>
              <a:avLst/>
              <a:gdLst>
                <a:gd name="connsiteX0" fmla="*/ 23734 w 24379"/>
                <a:gd name="connsiteY0" fmla="*/ -424 h 64917"/>
                <a:gd name="connsiteX1" fmla="*/ 23734 w 24379"/>
                <a:gd name="connsiteY1" fmla="*/ 64493 h 64917"/>
                <a:gd name="connsiteX2" fmla="*/ -646 w 24379"/>
                <a:gd name="connsiteY2" fmla="*/ 64493 h 64917"/>
                <a:gd name="connsiteX3" fmla="*/ -646 w 24379"/>
                <a:gd name="connsiteY3" fmla="*/ -424 h 64917"/>
              </a:gdLst>
              <a:ahLst/>
              <a:cxnLst>
                <a:cxn ang="0">
                  <a:pos x="connsiteX0" y="connsiteY0"/>
                </a:cxn>
                <a:cxn ang="0">
                  <a:pos x="connsiteX1" y="connsiteY1"/>
                </a:cxn>
                <a:cxn ang="0">
                  <a:pos x="connsiteX2" y="connsiteY2"/>
                </a:cxn>
                <a:cxn ang="0">
                  <a:pos x="connsiteX3" y="connsiteY3"/>
                </a:cxn>
              </a:cxnLst>
              <a:rect l="l" t="t" r="r" b="b"/>
              <a:pathLst>
                <a:path w="24379" h="64917">
                  <a:moveTo>
                    <a:pt x="23734" y="-424"/>
                  </a:moveTo>
                  <a:lnTo>
                    <a:pt x="23734" y="64493"/>
                  </a:lnTo>
                  <a:lnTo>
                    <a:pt x="-646" y="64493"/>
                  </a:lnTo>
                  <a:lnTo>
                    <a:pt x="-646" y="-424"/>
                  </a:lnTo>
                  <a:close/>
                </a:path>
              </a:pathLst>
            </a:custGeom>
            <a:solidFill>
              <a:srgbClr val="29235C"/>
            </a:solidFill>
            <a:ln w="488" cap="flat">
              <a:noFill/>
              <a:prstDash val="solid"/>
              <a:miter/>
            </a:ln>
          </p:spPr>
          <p:txBody>
            <a:bodyPr rtlCol="1"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he-IL" sz="1800" b="0" i="0" u="none" strike="noStrike" kern="1200" cap="none" spc="0" normalizeH="0" baseline="0" noProof="0" dirty="0">
                <a:ln>
                  <a:noFill/>
                </a:ln>
                <a:solidFill>
                  <a:srgbClr val="180742"/>
                </a:solidFill>
                <a:effectLst/>
                <a:uLnTx/>
                <a:uFillTx/>
                <a:latin typeface="Effra Light"/>
                <a:ea typeface="+mn-ea"/>
                <a:cs typeface="Arial" panose="020B0604020202020204" pitchFamily="34" charset="0"/>
              </a:endParaRPr>
            </a:p>
          </p:txBody>
        </p:sp>
        <p:sp>
          <p:nvSpPr>
            <p:cNvPr id="11" name="Freeform: Shape 10">
              <a:extLst>
                <a:ext uri="{FF2B5EF4-FFF2-40B4-BE49-F238E27FC236}">
                  <a16:creationId xmlns:a16="http://schemas.microsoft.com/office/drawing/2014/main" id="{9DE868D9-F0CB-470B-B40E-6B678E695341}"/>
                </a:ext>
              </a:extLst>
            </p:cNvPr>
            <p:cNvSpPr/>
            <p:nvPr/>
          </p:nvSpPr>
          <p:spPr>
            <a:xfrm>
              <a:off x="10732034" y="515912"/>
              <a:ext cx="32998" cy="87850"/>
            </a:xfrm>
            <a:custGeom>
              <a:avLst/>
              <a:gdLst>
                <a:gd name="connsiteX0" fmla="*/ 23739 w 24384"/>
                <a:gd name="connsiteY0" fmla="*/ -424 h 64917"/>
                <a:gd name="connsiteX1" fmla="*/ 23739 w 24384"/>
                <a:gd name="connsiteY1" fmla="*/ 64493 h 64917"/>
                <a:gd name="connsiteX2" fmla="*/ -646 w 24384"/>
                <a:gd name="connsiteY2" fmla="*/ 64493 h 64917"/>
                <a:gd name="connsiteX3" fmla="*/ -646 w 24384"/>
                <a:gd name="connsiteY3" fmla="*/ -424 h 64917"/>
              </a:gdLst>
              <a:ahLst/>
              <a:cxnLst>
                <a:cxn ang="0">
                  <a:pos x="connsiteX0" y="connsiteY0"/>
                </a:cxn>
                <a:cxn ang="0">
                  <a:pos x="connsiteX1" y="connsiteY1"/>
                </a:cxn>
                <a:cxn ang="0">
                  <a:pos x="connsiteX2" y="connsiteY2"/>
                </a:cxn>
                <a:cxn ang="0">
                  <a:pos x="connsiteX3" y="connsiteY3"/>
                </a:cxn>
              </a:cxnLst>
              <a:rect l="l" t="t" r="r" b="b"/>
              <a:pathLst>
                <a:path w="24384" h="64917">
                  <a:moveTo>
                    <a:pt x="23739" y="-424"/>
                  </a:moveTo>
                  <a:lnTo>
                    <a:pt x="23739" y="64493"/>
                  </a:lnTo>
                  <a:lnTo>
                    <a:pt x="-646" y="64493"/>
                  </a:lnTo>
                  <a:lnTo>
                    <a:pt x="-646" y="-424"/>
                  </a:lnTo>
                  <a:close/>
                </a:path>
              </a:pathLst>
            </a:custGeom>
            <a:solidFill>
              <a:srgbClr val="29235C"/>
            </a:solidFill>
            <a:ln w="488" cap="flat">
              <a:noFill/>
              <a:prstDash val="solid"/>
              <a:miter/>
            </a:ln>
          </p:spPr>
          <p:txBody>
            <a:bodyPr rtlCol="1"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he-IL" sz="1800" b="0" i="0" u="none" strike="noStrike" kern="1200" cap="none" spc="0" normalizeH="0" baseline="0" noProof="0" dirty="0">
                <a:ln>
                  <a:noFill/>
                </a:ln>
                <a:solidFill>
                  <a:srgbClr val="180742"/>
                </a:solidFill>
                <a:effectLst/>
                <a:uLnTx/>
                <a:uFillTx/>
                <a:latin typeface="Effra Light"/>
                <a:ea typeface="+mn-ea"/>
                <a:cs typeface="Arial" panose="020B0604020202020204" pitchFamily="34" charset="0"/>
              </a:endParaRPr>
            </a:p>
          </p:txBody>
        </p:sp>
        <p:sp>
          <p:nvSpPr>
            <p:cNvPr id="12" name="Freeform: Shape 11">
              <a:extLst>
                <a:ext uri="{FF2B5EF4-FFF2-40B4-BE49-F238E27FC236}">
                  <a16:creationId xmlns:a16="http://schemas.microsoft.com/office/drawing/2014/main" id="{D2714E48-073B-4FD3-8116-A3803A73AE23}"/>
                </a:ext>
              </a:extLst>
            </p:cNvPr>
            <p:cNvSpPr/>
            <p:nvPr/>
          </p:nvSpPr>
          <p:spPr>
            <a:xfrm>
              <a:off x="10781536" y="515912"/>
              <a:ext cx="125413" cy="160190"/>
            </a:xfrm>
            <a:custGeom>
              <a:avLst/>
              <a:gdLst>
                <a:gd name="connsiteX0" fmla="*/ 23178 w 92674"/>
                <a:gd name="connsiteY0" fmla="*/ -424 h 118373"/>
                <a:gd name="connsiteX1" fmla="*/ 23178 w 92674"/>
                <a:gd name="connsiteY1" fmla="*/ 71982 h 118373"/>
                <a:gd name="connsiteX2" fmla="*/ 45694 w 92674"/>
                <a:gd name="connsiteY2" fmla="*/ 96560 h 118373"/>
                <a:gd name="connsiteX3" fmla="*/ 46254 w 92674"/>
                <a:gd name="connsiteY3" fmla="*/ 96560 h 118373"/>
                <a:gd name="connsiteX4" fmla="*/ 68392 w 92674"/>
                <a:gd name="connsiteY4" fmla="*/ 71798 h 118373"/>
                <a:gd name="connsiteX5" fmla="*/ 68392 w 92674"/>
                <a:gd name="connsiteY5" fmla="*/ -424 h 118373"/>
                <a:gd name="connsiteX6" fmla="*/ 92028 w 92674"/>
                <a:gd name="connsiteY6" fmla="*/ -424 h 118373"/>
                <a:gd name="connsiteX7" fmla="*/ 92028 w 92674"/>
                <a:gd name="connsiteY7" fmla="*/ 71615 h 118373"/>
                <a:gd name="connsiteX8" fmla="*/ 46631 w 92674"/>
                <a:gd name="connsiteY8" fmla="*/ 117950 h 118373"/>
                <a:gd name="connsiteX9" fmla="*/ 46254 w 92674"/>
                <a:gd name="connsiteY9" fmla="*/ 117950 h 118373"/>
                <a:gd name="connsiteX10" fmla="*/ -646 w 92674"/>
                <a:gd name="connsiteY10" fmla="*/ 71987 h 118373"/>
                <a:gd name="connsiteX11" fmla="*/ -646 w 92674"/>
                <a:gd name="connsiteY11" fmla="*/ -424 h 118373"/>
                <a:gd name="connsiteX12" fmla="*/ 57135 w 92674"/>
                <a:gd name="connsiteY12" fmla="*/ -424 h 118373"/>
                <a:gd name="connsiteX13" fmla="*/ 57135 w 92674"/>
                <a:gd name="connsiteY13" fmla="*/ 79307 h 118373"/>
                <a:gd name="connsiteX14" fmla="*/ 34436 w 92674"/>
                <a:gd name="connsiteY14" fmla="*/ 79307 h 118373"/>
                <a:gd name="connsiteX15" fmla="*/ 34436 w 92674"/>
                <a:gd name="connsiteY15" fmla="*/ -424 h 118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2674" h="118373">
                  <a:moveTo>
                    <a:pt x="23178" y="-424"/>
                  </a:moveTo>
                  <a:lnTo>
                    <a:pt x="23178" y="71982"/>
                  </a:lnTo>
                  <a:cubicBezTo>
                    <a:pt x="23178" y="89429"/>
                    <a:pt x="33499" y="96560"/>
                    <a:pt x="45694" y="96560"/>
                  </a:cubicBezTo>
                  <a:lnTo>
                    <a:pt x="46254" y="96560"/>
                  </a:lnTo>
                  <a:cubicBezTo>
                    <a:pt x="57512" y="96560"/>
                    <a:pt x="68392" y="89617"/>
                    <a:pt x="68392" y="71798"/>
                  </a:cubicBezTo>
                  <a:lnTo>
                    <a:pt x="68392" y="-424"/>
                  </a:lnTo>
                  <a:lnTo>
                    <a:pt x="92028" y="-424"/>
                  </a:lnTo>
                  <a:lnTo>
                    <a:pt x="92028" y="71615"/>
                  </a:lnTo>
                  <a:cubicBezTo>
                    <a:pt x="92028" y="99189"/>
                    <a:pt x="74393" y="117950"/>
                    <a:pt x="46631" y="117950"/>
                  </a:cubicBezTo>
                  <a:lnTo>
                    <a:pt x="46254" y="117950"/>
                  </a:lnTo>
                  <a:cubicBezTo>
                    <a:pt x="16424" y="117950"/>
                    <a:pt x="-646" y="98440"/>
                    <a:pt x="-646" y="71987"/>
                  </a:cubicBezTo>
                  <a:lnTo>
                    <a:pt x="-646" y="-424"/>
                  </a:lnTo>
                  <a:close/>
                  <a:moveTo>
                    <a:pt x="57135" y="-424"/>
                  </a:moveTo>
                  <a:lnTo>
                    <a:pt x="57135" y="79307"/>
                  </a:lnTo>
                  <a:lnTo>
                    <a:pt x="34436" y="79307"/>
                  </a:lnTo>
                  <a:lnTo>
                    <a:pt x="34436" y="-424"/>
                  </a:lnTo>
                  <a:close/>
                </a:path>
              </a:pathLst>
            </a:custGeom>
            <a:solidFill>
              <a:srgbClr val="29235C"/>
            </a:solidFill>
            <a:ln w="488" cap="flat">
              <a:noFill/>
              <a:prstDash val="solid"/>
              <a:miter/>
            </a:ln>
          </p:spPr>
          <p:txBody>
            <a:bodyPr rtlCol="1"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he-IL" sz="1800" b="0" i="0" u="none" strike="noStrike" kern="1200" cap="none" spc="0" normalizeH="0" baseline="0" noProof="0" dirty="0">
                <a:ln>
                  <a:noFill/>
                </a:ln>
                <a:solidFill>
                  <a:srgbClr val="180742"/>
                </a:solidFill>
                <a:effectLst/>
                <a:uLnTx/>
                <a:uFillTx/>
                <a:latin typeface="Effra Light"/>
                <a:ea typeface="+mn-ea"/>
                <a:cs typeface="Arial" panose="020B0604020202020204" pitchFamily="34" charset="0"/>
              </a:endParaRPr>
            </a:p>
          </p:txBody>
        </p:sp>
        <p:sp>
          <p:nvSpPr>
            <p:cNvPr id="13" name="Freeform: Shape 12">
              <a:extLst>
                <a:ext uri="{FF2B5EF4-FFF2-40B4-BE49-F238E27FC236}">
                  <a16:creationId xmlns:a16="http://schemas.microsoft.com/office/drawing/2014/main" id="{AD736423-FEFA-4E93-9D70-15678C5C3901}"/>
                </a:ext>
              </a:extLst>
            </p:cNvPr>
            <p:cNvSpPr/>
            <p:nvPr/>
          </p:nvSpPr>
          <p:spPr>
            <a:xfrm>
              <a:off x="10920424" y="515912"/>
              <a:ext cx="97466" cy="169384"/>
            </a:xfrm>
            <a:custGeom>
              <a:avLst/>
              <a:gdLst>
                <a:gd name="connsiteX0" fmla="*/ 46993 w 72023"/>
                <a:gd name="connsiteY0" fmla="*/ -424 h 125167"/>
                <a:gd name="connsiteX1" fmla="*/ 71378 w 72023"/>
                <a:gd name="connsiteY1" fmla="*/ -424 h 125167"/>
                <a:gd name="connsiteX2" fmla="*/ 71378 w 72023"/>
                <a:gd name="connsiteY2" fmla="*/ 72175 h 125167"/>
                <a:gd name="connsiteX3" fmla="*/ 50931 w 72023"/>
                <a:gd name="connsiteY3" fmla="*/ 105403 h 125167"/>
                <a:gd name="connsiteX4" fmla="*/ -646 w 72023"/>
                <a:gd name="connsiteY4" fmla="*/ 124744 h 125167"/>
                <a:gd name="connsiteX5" fmla="*/ -646 w 72023"/>
                <a:gd name="connsiteY5" fmla="*/ 102234 h 125167"/>
                <a:gd name="connsiteX6" fmla="*/ 15487 w 72023"/>
                <a:gd name="connsiteY6" fmla="*/ 96039 h 125167"/>
                <a:gd name="connsiteX7" fmla="*/ 842 w 72023"/>
                <a:gd name="connsiteY7" fmla="*/ -424 h 125167"/>
                <a:gd name="connsiteX8" fmla="*/ 26546 w 72023"/>
                <a:gd name="connsiteY8" fmla="*/ -424 h 125167"/>
                <a:gd name="connsiteX9" fmla="*/ 37610 w 72023"/>
                <a:gd name="connsiteY9" fmla="*/ 87559 h 125167"/>
                <a:gd name="connsiteX10" fmla="*/ 38741 w 72023"/>
                <a:gd name="connsiteY10" fmla="*/ 87182 h 125167"/>
                <a:gd name="connsiteX11" fmla="*/ 46993 w 72023"/>
                <a:gd name="connsiteY11" fmla="*/ 74992 h 125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2023" h="125167">
                  <a:moveTo>
                    <a:pt x="46993" y="-424"/>
                  </a:moveTo>
                  <a:lnTo>
                    <a:pt x="71378" y="-424"/>
                  </a:lnTo>
                  <a:lnTo>
                    <a:pt x="71378" y="72175"/>
                  </a:lnTo>
                  <a:cubicBezTo>
                    <a:pt x="71378" y="85307"/>
                    <a:pt x="68754" y="98628"/>
                    <a:pt x="50931" y="105403"/>
                  </a:cubicBezTo>
                  <a:lnTo>
                    <a:pt x="-646" y="124744"/>
                  </a:lnTo>
                  <a:lnTo>
                    <a:pt x="-646" y="102234"/>
                  </a:lnTo>
                  <a:lnTo>
                    <a:pt x="15487" y="96039"/>
                  </a:lnTo>
                  <a:lnTo>
                    <a:pt x="842" y="-424"/>
                  </a:lnTo>
                  <a:lnTo>
                    <a:pt x="26546" y="-424"/>
                  </a:lnTo>
                  <a:lnTo>
                    <a:pt x="37610" y="87559"/>
                  </a:lnTo>
                  <a:lnTo>
                    <a:pt x="38741" y="87182"/>
                  </a:lnTo>
                  <a:cubicBezTo>
                    <a:pt x="43427" y="85307"/>
                    <a:pt x="46993" y="83244"/>
                    <a:pt x="46993" y="74992"/>
                  </a:cubicBezTo>
                  <a:close/>
                </a:path>
              </a:pathLst>
            </a:custGeom>
            <a:solidFill>
              <a:srgbClr val="29235C"/>
            </a:solidFill>
            <a:ln w="488" cap="flat">
              <a:noFill/>
              <a:prstDash val="solid"/>
              <a:miter/>
            </a:ln>
          </p:spPr>
          <p:txBody>
            <a:bodyPr rtlCol="1"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he-IL" sz="1800" b="0" i="0" u="none" strike="noStrike" kern="1200" cap="none" spc="0" normalizeH="0" baseline="0" noProof="0" dirty="0">
                <a:ln>
                  <a:noFill/>
                </a:ln>
                <a:solidFill>
                  <a:srgbClr val="180742"/>
                </a:solidFill>
                <a:effectLst/>
                <a:uLnTx/>
                <a:uFillTx/>
                <a:latin typeface="Effra Light"/>
                <a:ea typeface="+mn-ea"/>
                <a:cs typeface="Arial" panose="020B0604020202020204" pitchFamily="34" charset="0"/>
              </a:endParaRPr>
            </a:p>
          </p:txBody>
        </p:sp>
        <p:sp>
          <p:nvSpPr>
            <p:cNvPr id="14" name="Freeform: Shape 13">
              <a:extLst>
                <a:ext uri="{FF2B5EF4-FFF2-40B4-BE49-F238E27FC236}">
                  <a16:creationId xmlns:a16="http://schemas.microsoft.com/office/drawing/2014/main" id="{8A0D7C5F-C552-46ED-BB55-3BA829E3F83A}"/>
                </a:ext>
              </a:extLst>
            </p:cNvPr>
            <p:cNvSpPr/>
            <p:nvPr/>
          </p:nvSpPr>
          <p:spPr>
            <a:xfrm>
              <a:off x="11022214" y="515912"/>
              <a:ext cx="106875" cy="156902"/>
            </a:xfrm>
            <a:custGeom>
              <a:avLst/>
              <a:gdLst>
                <a:gd name="connsiteX0" fmla="*/ 9858 w 78976"/>
                <a:gd name="connsiteY0" fmla="*/ -424 h 115943"/>
                <a:gd name="connsiteX1" fmla="*/ 78331 w 78976"/>
                <a:gd name="connsiteY1" fmla="*/ -424 h 115943"/>
                <a:gd name="connsiteX2" fmla="*/ 78331 w 78976"/>
                <a:gd name="connsiteY2" fmla="*/ 115510 h 115943"/>
                <a:gd name="connsiteX3" fmla="*/ 53946 w 78976"/>
                <a:gd name="connsiteY3" fmla="*/ 115510 h 115943"/>
                <a:gd name="connsiteX4" fmla="*/ 53946 w 78976"/>
                <a:gd name="connsiteY4" fmla="*/ 20787 h 115943"/>
                <a:gd name="connsiteX5" fmla="*/ 34248 w 78976"/>
                <a:gd name="connsiteY5" fmla="*/ 20787 h 115943"/>
                <a:gd name="connsiteX6" fmla="*/ 34248 w 78976"/>
                <a:gd name="connsiteY6" fmla="*/ 90381 h 115943"/>
                <a:gd name="connsiteX7" fmla="*/ 12486 w 78976"/>
                <a:gd name="connsiteY7" fmla="*/ 115520 h 115943"/>
                <a:gd name="connsiteX8" fmla="*/ -646 w 78976"/>
                <a:gd name="connsiteY8" fmla="*/ 115520 h 115943"/>
                <a:gd name="connsiteX9" fmla="*/ -646 w 78976"/>
                <a:gd name="connsiteY9" fmla="*/ 94324 h 115943"/>
                <a:gd name="connsiteX10" fmla="*/ 5355 w 78976"/>
                <a:gd name="connsiteY10" fmla="*/ 94324 h 115943"/>
                <a:gd name="connsiteX11" fmla="*/ 9858 w 78976"/>
                <a:gd name="connsiteY11" fmla="*/ 87381 h 115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976" h="115943">
                  <a:moveTo>
                    <a:pt x="9858" y="-424"/>
                  </a:moveTo>
                  <a:lnTo>
                    <a:pt x="78331" y="-424"/>
                  </a:lnTo>
                  <a:lnTo>
                    <a:pt x="78331" y="115510"/>
                  </a:lnTo>
                  <a:lnTo>
                    <a:pt x="53946" y="115510"/>
                  </a:lnTo>
                  <a:lnTo>
                    <a:pt x="53946" y="20787"/>
                  </a:lnTo>
                  <a:lnTo>
                    <a:pt x="34248" y="20787"/>
                  </a:lnTo>
                  <a:lnTo>
                    <a:pt x="34248" y="90381"/>
                  </a:lnTo>
                  <a:cubicBezTo>
                    <a:pt x="34248" y="107267"/>
                    <a:pt x="24681" y="115520"/>
                    <a:pt x="12486" y="115520"/>
                  </a:cubicBezTo>
                  <a:lnTo>
                    <a:pt x="-646" y="115520"/>
                  </a:lnTo>
                  <a:lnTo>
                    <a:pt x="-646" y="94324"/>
                  </a:lnTo>
                  <a:lnTo>
                    <a:pt x="5355" y="94324"/>
                  </a:lnTo>
                  <a:cubicBezTo>
                    <a:pt x="8360" y="94324"/>
                    <a:pt x="9858" y="91695"/>
                    <a:pt x="9858" y="87381"/>
                  </a:cubicBezTo>
                  <a:close/>
                </a:path>
              </a:pathLst>
            </a:custGeom>
            <a:solidFill>
              <a:srgbClr val="29235C"/>
            </a:solidFill>
            <a:ln w="488" cap="flat">
              <a:noFill/>
              <a:prstDash val="solid"/>
              <a:miter/>
            </a:ln>
          </p:spPr>
          <p:txBody>
            <a:bodyPr rtlCol="1"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he-IL" sz="1800" b="0" i="0" u="none" strike="noStrike" kern="1200" cap="none" spc="0" normalizeH="0" baseline="0" noProof="0" dirty="0">
                <a:ln>
                  <a:noFill/>
                </a:ln>
                <a:solidFill>
                  <a:srgbClr val="180742"/>
                </a:solidFill>
                <a:effectLst/>
                <a:uLnTx/>
                <a:uFillTx/>
                <a:latin typeface="Effra Light"/>
                <a:ea typeface="+mn-ea"/>
                <a:cs typeface="Arial" panose="020B0604020202020204" pitchFamily="34" charset="0"/>
              </a:endParaRPr>
            </a:p>
          </p:txBody>
        </p:sp>
        <p:sp>
          <p:nvSpPr>
            <p:cNvPr id="15" name="Freeform: Shape 14">
              <a:extLst>
                <a:ext uri="{FF2B5EF4-FFF2-40B4-BE49-F238E27FC236}">
                  <a16:creationId xmlns:a16="http://schemas.microsoft.com/office/drawing/2014/main" id="{1CDBE0BD-0513-4D82-8951-30DA7041FA91}"/>
                </a:ext>
              </a:extLst>
            </p:cNvPr>
            <p:cNvSpPr/>
            <p:nvPr/>
          </p:nvSpPr>
          <p:spPr>
            <a:xfrm>
              <a:off x="10462987" y="754162"/>
              <a:ext cx="53105" cy="96239"/>
            </a:xfrm>
            <a:custGeom>
              <a:avLst/>
              <a:gdLst>
                <a:gd name="connsiteX0" fmla="*/ -646 w 39242"/>
                <a:gd name="connsiteY0" fmla="*/ 8890 h 71116"/>
                <a:gd name="connsiteX1" fmla="*/ -646 w 39242"/>
                <a:gd name="connsiteY1" fmla="*/ -424 h 71116"/>
                <a:gd name="connsiteX2" fmla="*/ 38597 w 39242"/>
                <a:gd name="connsiteY2" fmla="*/ -424 h 71116"/>
                <a:gd name="connsiteX3" fmla="*/ 38597 w 39242"/>
                <a:gd name="connsiteY3" fmla="*/ 70692 h 71116"/>
                <a:gd name="connsiteX4" fmla="*/ 28252 w 39242"/>
                <a:gd name="connsiteY4" fmla="*/ 70692 h 71116"/>
                <a:gd name="connsiteX5" fmla="*/ 28252 w 39242"/>
                <a:gd name="connsiteY5" fmla="*/ 8890 h 71116"/>
                <a:gd name="connsiteX6" fmla="*/ 390 w 39242"/>
                <a:gd name="connsiteY6" fmla="*/ 21318 h 71116"/>
                <a:gd name="connsiteX7" fmla="*/ 10760 w 39242"/>
                <a:gd name="connsiteY7" fmla="*/ 21318 h 71116"/>
                <a:gd name="connsiteX8" fmla="*/ 10760 w 39242"/>
                <a:gd name="connsiteY8" fmla="*/ 70687 h 71116"/>
                <a:gd name="connsiteX9" fmla="*/ 405 w 39242"/>
                <a:gd name="connsiteY9" fmla="*/ 70687 h 71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242" h="71116">
                  <a:moveTo>
                    <a:pt x="-646" y="8890"/>
                  </a:moveTo>
                  <a:lnTo>
                    <a:pt x="-646" y="-424"/>
                  </a:lnTo>
                  <a:lnTo>
                    <a:pt x="38597" y="-424"/>
                  </a:lnTo>
                  <a:lnTo>
                    <a:pt x="38597" y="70692"/>
                  </a:lnTo>
                  <a:lnTo>
                    <a:pt x="28252" y="70692"/>
                  </a:lnTo>
                  <a:lnTo>
                    <a:pt x="28252" y="8890"/>
                  </a:lnTo>
                  <a:close/>
                  <a:moveTo>
                    <a:pt x="390" y="21318"/>
                  </a:moveTo>
                  <a:lnTo>
                    <a:pt x="10760" y="21318"/>
                  </a:lnTo>
                  <a:lnTo>
                    <a:pt x="10760" y="70687"/>
                  </a:lnTo>
                  <a:lnTo>
                    <a:pt x="405" y="70687"/>
                  </a:lnTo>
                  <a:close/>
                </a:path>
              </a:pathLst>
            </a:custGeom>
            <a:solidFill>
              <a:srgbClr val="29235C"/>
            </a:solidFill>
            <a:ln w="488" cap="flat">
              <a:noFill/>
              <a:prstDash val="solid"/>
              <a:miter/>
            </a:ln>
          </p:spPr>
          <p:txBody>
            <a:bodyPr rtlCol="1"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he-IL" sz="1800" b="0" i="0" u="none" strike="noStrike" kern="1200" cap="none" spc="0" normalizeH="0" baseline="0" noProof="0" dirty="0">
                <a:ln>
                  <a:noFill/>
                </a:ln>
                <a:solidFill>
                  <a:srgbClr val="180742"/>
                </a:solidFill>
                <a:effectLst/>
                <a:uLnTx/>
                <a:uFillTx/>
                <a:latin typeface="Effra Light"/>
                <a:ea typeface="+mn-ea"/>
                <a:cs typeface="Arial" panose="020B0604020202020204" pitchFamily="34" charset="0"/>
              </a:endParaRPr>
            </a:p>
          </p:txBody>
        </p:sp>
        <p:sp>
          <p:nvSpPr>
            <p:cNvPr id="16" name="Freeform: Shape 15">
              <a:extLst>
                <a:ext uri="{FF2B5EF4-FFF2-40B4-BE49-F238E27FC236}">
                  <a16:creationId xmlns:a16="http://schemas.microsoft.com/office/drawing/2014/main" id="{19E5F719-47B4-4EF8-9DDE-075371922B72}"/>
                </a:ext>
              </a:extLst>
            </p:cNvPr>
            <p:cNvSpPr/>
            <p:nvPr/>
          </p:nvSpPr>
          <p:spPr>
            <a:xfrm>
              <a:off x="10530099" y="752907"/>
              <a:ext cx="52501" cy="97493"/>
            </a:xfrm>
            <a:custGeom>
              <a:avLst/>
              <a:gdLst>
                <a:gd name="connsiteX0" fmla="*/ 25375 w 38796"/>
                <a:gd name="connsiteY0" fmla="*/ -424 h 72043"/>
                <a:gd name="connsiteX1" fmla="*/ 38151 w 38796"/>
                <a:gd name="connsiteY1" fmla="*/ 15342 h 72043"/>
                <a:gd name="connsiteX2" fmla="*/ 38151 w 38796"/>
                <a:gd name="connsiteY2" fmla="*/ 71615 h 72043"/>
                <a:gd name="connsiteX3" fmla="*/ 18933 w 38796"/>
                <a:gd name="connsiteY3" fmla="*/ 71615 h 72043"/>
                <a:gd name="connsiteX4" fmla="*/ 18933 w 38796"/>
                <a:gd name="connsiteY4" fmla="*/ 62291 h 72043"/>
                <a:gd name="connsiteX5" fmla="*/ 27791 w 38796"/>
                <a:gd name="connsiteY5" fmla="*/ 62291 h 72043"/>
                <a:gd name="connsiteX6" fmla="*/ 27791 w 38796"/>
                <a:gd name="connsiteY6" fmla="*/ 16492 h 72043"/>
                <a:gd name="connsiteX7" fmla="*/ 22727 w 38796"/>
                <a:gd name="connsiteY7" fmla="*/ 9014 h 72043"/>
                <a:gd name="connsiteX8" fmla="*/ 22385 w 38796"/>
                <a:gd name="connsiteY8" fmla="*/ 9014 h 72043"/>
                <a:gd name="connsiteX9" fmla="*/ 9724 w 38796"/>
                <a:gd name="connsiteY9" fmla="*/ 15461 h 72043"/>
                <a:gd name="connsiteX10" fmla="*/ 9724 w 38796"/>
                <a:gd name="connsiteY10" fmla="*/ 71620 h 72043"/>
                <a:gd name="connsiteX11" fmla="*/ -646 w 38796"/>
                <a:gd name="connsiteY11" fmla="*/ 71620 h 72043"/>
                <a:gd name="connsiteX12" fmla="*/ -646 w 38796"/>
                <a:gd name="connsiteY12" fmla="*/ 503 h 72043"/>
                <a:gd name="connsiteX13" fmla="*/ 9020 w 38796"/>
                <a:gd name="connsiteY13" fmla="*/ 503 h 72043"/>
                <a:gd name="connsiteX14" fmla="*/ 9020 w 38796"/>
                <a:gd name="connsiteY14" fmla="*/ 6256 h 72043"/>
                <a:gd name="connsiteX15" fmla="*/ 24889 w 38796"/>
                <a:gd name="connsiteY15" fmla="*/ -419 h 72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8796" h="72043">
                  <a:moveTo>
                    <a:pt x="25375" y="-424"/>
                  </a:moveTo>
                  <a:cubicBezTo>
                    <a:pt x="33310" y="-424"/>
                    <a:pt x="38151" y="5101"/>
                    <a:pt x="38151" y="15342"/>
                  </a:cubicBezTo>
                  <a:lnTo>
                    <a:pt x="38151" y="71615"/>
                  </a:lnTo>
                  <a:lnTo>
                    <a:pt x="18933" y="71615"/>
                  </a:lnTo>
                  <a:lnTo>
                    <a:pt x="18933" y="62291"/>
                  </a:lnTo>
                  <a:lnTo>
                    <a:pt x="27791" y="62291"/>
                  </a:lnTo>
                  <a:lnTo>
                    <a:pt x="27791" y="16492"/>
                  </a:lnTo>
                  <a:cubicBezTo>
                    <a:pt x="27791" y="11429"/>
                    <a:pt x="25489" y="9014"/>
                    <a:pt x="22727" y="9014"/>
                  </a:cubicBezTo>
                  <a:lnTo>
                    <a:pt x="22385" y="9014"/>
                  </a:lnTo>
                  <a:cubicBezTo>
                    <a:pt x="20084" y="9014"/>
                    <a:pt x="14787" y="12118"/>
                    <a:pt x="9724" y="15461"/>
                  </a:cubicBezTo>
                  <a:lnTo>
                    <a:pt x="9724" y="71620"/>
                  </a:lnTo>
                  <a:lnTo>
                    <a:pt x="-646" y="71620"/>
                  </a:lnTo>
                  <a:lnTo>
                    <a:pt x="-646" y="503"/>
                  </a:lnTo>
                  <a:lnTo>
                    <a:pt x="9020" y="503"/>
                  </a:lnTo>
                  <a:lnTo>
                    <a:pt x="9020" y="6256"/>
                  </a:lnTo>
                  <a:cubicBezTo>
                    <a:pt x="16845" y="1654"/>
                    <a:pt x="20986" y="-419"/>
                    <a:pt x="24889" y="-419"/>
                  </a:cubicBezTo>
                  <a:close/>
                </a:path>
              </a:pathLst>
            </a:custGeom>
            <a:solidFill>
              <a:srgbClr val="29235C"/>
            </a:solidFill>
            <a:ln w="488" cap="flat">
              <a:noFill/>
              <a:prstDash val="solid"/>
              <a:miter/>
            </a:ln>
          </p:spPr>
          <p:txBody>
            <a:bodyPr rtlCol="1"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he-IL" sz="1800" b="0" i="0" u="none" strike="noStrike" kern="1200" cap="none" spc="0" normalizeH="0" baseline="0" noProof="0" dirty="0">
                <a:ln>
                  <a:noFill/>
                </a:ln>
                <a:solidFill>
                  <a:srgbClr val="180742"/>
                </a:solidFill>
                <a:effectLst/>
                <a:uLnTx/>
                <a:uFillTx/>
                <a:latin typeface="Effra Light"/>
                <a:ea typeface="+mn-ea"/>
                <a:cs typeface="Arial" panose="020B0604020202020204" pitchFamily="34" charset="0"/>
              </a:endParaRPr>
            </a:p>
          </p:txBody>
        </p:sp>
        <p:sp>
          <p:nvSpPr>
            <p:cNvPr id="17" name="Freeform: Shape 16">
              <a:extLst>
                <a:ext uri="{FF2B5EF4-FFF2-40B4-BE49-F238E27FC236}">
                  <a16:creationId xmlns:a16="http://schemas.microsoft.com/office/drawing/2014/main" id="{1FCFF0B4-1AE4-47B0-8A51-06ED6121A5D1}"/>
                </a:ext>
              </a:extLst>
            </p:cNvPr>
            <p:cNvSpPr/>
            <p:nvPr/>
          </p:nvSpPr>
          <p:spPr>
            <a:xfrm>
              <a:off x="10595829" y="754162"/>
              <a:ext cx="13857" cy="52166"/>
            </a:xfrm>
            <a:custGeom>
              <a:avLst/>
              <a:gdLst>
                <a:gd name="connsiteX0" fmla="*/ 9595 w 10240"/>
                <a:gd name="connsiteY0" fmla="*/ -424 h 38548"/>
                <a:gd name="connsiteX1" fmla="*/ 9595 w 10240"/>
                <a:gd name="connsiteY1" fmla="*/ 38125 h 38548"/>
                <a:gd name="connsiteX2" fmla="*/ -646 w 10240"/>
                <a:gd name="connsiteY2" fmla="*/ 38125 h 38548"/>
                <a:gd name="connsiteX3" fmla="*/ -646 w 10240"/>
                <a:gd name="connsiteY3" fmla="*/ -424 h 38548"/>
              </a:gdLst>
              <a:ahLst/>
              <a:cxnLst>
                <a:cxn ang="0">
                  <a:pos x="connsiteX0" y="connsiteY0"/>
                </a:cxn>
                <a:cxn ang="0">
                  <a:pos x="connsiteX1" y="connsiteY1"/>
                </a:cxn>
                <a:cxn ang="0">
                  <a:pos x="connsiteX2" y="connsiteY2"/>
                </a:cxn>
                <a:cxn ang="0">
                  <a:pos x="connsiteX3" y="connsiteY3"/>
                </a:cxn>
              </a:cxnLst>
              <a:rect l="l" t="t" r="r" b="b"/>
              <a:pathLst>
                <a:path w="10240" h="38548">
                  <a:moveTo>
                    <a:pt x="9595" y="-424"/>
                  </a:moveTo>
                  <a:lnTo>
                    <a:pt x="9595" y="38125"/>
                  </a:lnTo>
                  <a:lnTo>
                    <a:pt x="-646" y="38125"/>
                  </a:lnTo>
                  <a:lnTo>
                    <a:pt x="-646" y="-424"/>
                  </a:lnTo>
                  <a:close/>
                </a:path>
              </a:pathLst>
            </a:custGeom>
            <a:solidFill>
              <a:srgbClr val="29235C"/>
            </a:solidFill>
            <a:ln w="488" cap="flat">
              <a:noFill/>
              <a:prstDash val="solid"/>
              <a:miter/>
            </a:ln>
          </p:spPr>
          <p:txBody>
            <a:bodyPr rtlCol="1"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he-IL" sz="1800" b="0" i="0" u="none" strike="noStrike" kern="1200" cap="none" spc="0" normalizeH="0" baseline="0" noProof="0" dirty="0">
                <a:ln>
                  <a:noFill/>
                </a:ln>
                <a:solidFill>
                  <a:srgbClr val="180742"/>
                </a:solidFill>
                <a:effectLst/>
                <a:uLnTx/>
                <a:uFillTx/>
                <a:latin typeface="Effra Light"/>
                <a:ea typeface="+mn-ea"/>
                <a:cs typeface="Arial" panose="020B0604020202020204" pitchFamily="34" charset="0"/>
              </a:endParaRPr>
            </a:p>
          </p:txBody>
        </p:sp>
        <p:sp>
          <p:nvSpPr>
            <p:cNvPr id="18" name="Freeform: Shape 17">
              <a:extLst>
                <a:ext uri="{FF2B5EF4-FFF2-40B4-BE49-F238E27FC236}">
                  <a16:creationId xmlns:a16="http://schemas.microsoft.com/office/drawing/2014/main" id="{B657775D-B794-455F-B32D-40BF388D1EEE}"/>
                </a:ext>
              </a:extLst>
            </p:cNvPr>
            <p:cNvSpPr/>
            <p:nvPr/>
          </p:nvSpPr>
          <p:spPr>
            <a:xfrm>
              <a:off x="10620895" y="754162"/>
              <a:ext cx="52011" cy="96239"/>
            </a:xfrm>
            <a:custGeom>
              <a:avLst/>
              <a:gdLst>
                <a:gd name="connsiteX0" fmla="*/ 37789 w 38434"/>
                <a:gd name="connsiteY0" fmla="*/ -424 h 71116"/>
                <a:gd name="connsiteX1" fmla="*/ 37789 w 38434"/>
                <a:gd name="connsiteY1" fmla="*/ 8895 h 71116"/>
                <a:gd name="connsiteX2" fmla="*/ 29854 w 38434"/>
                <a:gd name="connsiteY2" fmla="*/ 8895 h 71116"/>
                <a:gd name="connsiteX3" fmla="*/ 29854 w 38434"/>
                <a:gd name="connsiteY3" fmla="*/ 70692 h 71116"/>
                <a:gd name="connsiteX4" fmla="*/ 19608 w 38434"/>
                <a:gd name="connsiteY4" fmla="*/ 70692 h 71116"/>
                <a:gd name="connsiteX5" fmla="*/ 19608 w 38434"/>
                <a:gd name="connsiteY5" fmla="*/ 8890 h 71116"/>
                <a:gd name="connsiteX6" fmla="*/ -646 w 38434"/>
                <a:gd name="connsiteY6" fmla="*/ 8890 h 71116"/>
                <a:gd name="connsiteX7" fmla="*/ -646 w 38434"/>
                <a:gd name="connsiteY7" fmla="*/ -424 h 71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434" h="71116">
                  <a:moveTo>
                    <a:pt x="37789" y="-424"/>
                  </a:moveTo>
                  <a:lnTo>
                    <a:pt x="37789" y="8895"/>
                  </a:lnTo>
                  <a:lnTo>
                    <a:pt x="29854" y="8895"/>
                  </a:lnTo>
                  <a:lnTo>
                    <a:pt x="29854" y="70692"/>
                  </a:lnTo>
                  <a:lnTo>
                    <a:pt x="19608" y="70692"/>
                  </a:lnTo>
                  <a:lnTo>
                    <a:pt x="19608" y="8890"/>
                  </a:lnTo>
                  <a:lnTo>
                    <a:pt x="-646" y="8890"/>
                  </a:lnTo>
                  <a:lnTo>
                    <a:pt x="-646" y="-424"/>
                  </a:lnTo>
                  <a:close/>
                </a:path>
              </a:pathLst>
            </a:custGeom>
            <a:solidFill>
              <a:srgbClr val="29235C"/>
            </a:solidFill>
            <a:ln w="488" cap="flat">
              <a:noFill/>
              <a:prstDash val="solid"/>
              <a:miter/>
            </a:ln>
          </p:spPr>
          <p:txBody>
            <a:bodyPr rtlCol="1"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he-IL" sz="1800" b="0" i="0" u="none" strike="noStrike" kern="1200" cap="none" spc="0" normalizeH="0" baseline="0" noProof="0" dirty="0">
                <a:ln>
                  <a:noFill/>
                </a:ln>
                <a:solidFill>
                  <a:srgbClr val="180742"/>
                </a:solidFill>
                <a:effectLst/>
                <a:uLnTx/>
                <a:uFillTx/>
                <a:latin typeface="Effra Light"/>
                <a:ea typeface="+mn-ea"/>
                <a:cs typeface="Arial" panose="020B0604020202020204" pitchFamily="34" charset="0"/>
              </a:endParaRPr>
            </a:p>
          </p:txBody>
        </p:sp>
        <p:sp>
          <p:nvSpPr>
            <p:cNvPr id="19" name="Freeform: Shape 18">
              <a:extLst>
                <a:ext uri="{FF2B5EF4-FFF2-40B4-BE49-F238E27FC236}">
                  <a16:creationId xmlns:a16="http://schemas.microsoft.com/office/drawing/2014/main" id="{8D35C5A1-3214-4299-9B0F-272FBF2259FC}"/>
                </a:ext>
              </a:extLst>
            </p:cNvPr>
            <p:cNvSpPr/>
            <p:nvPr/>
          </p:nvSpPr>
          <p:spPr>
            <a:xfrm>
              <a:off x="10682867" y="754162"/>
              <a:ext cx="52951" cy="115540"/>
            </a:xfrm>
            <a:custGeom>
              <a:avLst/>
              <a:gdLst>
                <a:gd name="connsiteX0" fmla="*/ -646 w 39128"/>
                <a:gd name="connsiteY0" fmla="*/ 8890 h 85379"/>
                <a:gd name="connsiteX1" fmla="*/ -646 w 39128"/>
                <a:gd name="connsiteY1" fmla="*/ -424 h 85379"/>
                <a:gd name="connsiteX2" fmla="*/ 24785 w 39128"/>
                <a:gd name="connsiteY2" fmla="*/ -424 h 85379"/>
                <a:gd name="connsiteX3" fmla="*/ 38483 w 39128"/>
                <a:gd name="connsiteY3" fmla="*/ 14072 h 85379"/>
                <a:gd name="connsiteX4" fmla="*/ 36410 w 39128"/>
                <a:gd name="connsiteY4" fmla="*/ 32025 h 85379"/>
                <a:gd name="connsiteX5" fmla="*/ 29621 w 39128"/>
                <a:gd name="connsiteY5" fmla="*/ 70707 h 85379"/>
                <a:gd name="connsiteX6" fmla="*/ 19266 w 39128"/>
                <a:gd name="connsiteY6" fmla="*/ 70707 h 85379"/>
                <a:gd name="connsiteX7" fmla="*/ 25822 w 39128"/>
                <a:gd name="connsiteY7" fmla="*/ 33076 h 85379"/>
                <a:gd name="connsiteX8" fmla="*/ 27805 w 39128"/>
                <a:gd name="connsiteY8" fmla="*/ 15932 h 85379"/>
                <a:gd name="connsiteX9" fmla="*/ 21244 w 39128"/>
                <a:gd name="connsiteY9" fmla="*/ 8909 h 85379"/>
                <a:gd name="connsiteX10" fmla="*/ 10631 w 39128"/>
                <a:gd name="connsiteY10" fmla="*/ 21432 h 85379"/>
                <a:gd name="connsiteX11" fmla="*/ 10631 w 39128"/>
                <a:gd name="connsiteY11" fmla="*/ 84955 h 85379"/>
                <a:gd name="connsiteX12" fmla="*/ 157 w 39128"/>
                <a:gd name="connsiteY12" fmla="*/ 84955 h 85379"/>
                <a:gd name="connsiteX13" fmla="*/ 157 w 39128"/>
                <a:gd name="connsiteY13" fmla="*/ 21432 h 85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128" h="85379">
                  <a:moveTo>
                    <a:pt x="-646" y="8890"/>
                  </a:moveTo>
                  <a:lnTo>
                    <a:pt x="-646" y="-424"/>
                  </a:lnTo>
                  <a:lnTo>
                    <a:pt x="24785" y="-424"/>
                  </a:lnTo>
                  <a:cubicBezTo>
                    <a:pt x="32958" y="-424"/>
                    <a:pt x="38483" y="4868"/>
                    <a:pt x="38483" y="14072"/>
                  </a:cubicBezTo>
                  <a:cubicBezTo>
                    <a:pt x="38483" y="20519"/>
                    <a:pt x="37099" y="27656"/>
                    <a:pt x="36410" y="32025"/>
                  </a:cubicBezTo>
                  <a:lnTo>
                    <a:pt x="29621" y="70707"/>
                  </a:lnTo>
                  <a:lnTo>
                    <a:pt x="19266" y="70707"/>
                  </a:lnTo>
                  <a:lnTo>
                    <a:pt x="25822" y="33076"/>
                  </a:lnTo>
                  <a:cubicBezTo>
                    <a:pt x="26630" y="27095"/>
                    <a:pt x="27805" y="20876"/>
                    <a:pt x="27805" y="15932"/>
                  </a:cubicBezTo>
                  <a:cubicBezTo>
                    <a:pt x="27805" y="11468"/>
                    <a:pt x="25504" y="8909"/>
                    <a:pt x="21244" y="8909"/>
                  </a:cubicBezTo>
                  <a:close/>
                  <a:moveTo>
                    <a:pt x="10631" y="21432"/>
                  </a:moveTo>
                  <a:lnTo>
                    <a:pt x="10631" y="84955"/>
                  </a:lnTo>
                  <a:lnTo>
                    <a:pt x="157" y="84955"/>
                  </a:lnTo>
                  <a:lnTo>
                    <a:pt x="157" y="21432"/>
                  </a:lnTo>
                  <a:close/>
                </a:path>
              </a:pathLst>
            </a:custGeom>
            <a:solidFill>
              <a:srgbClr val="29235C"/>
            </a:solidFill>
            <a:ln w="488" cap="flat">
              <a:noFill/>
              <a:prstDash val="solid"/>
              <a:miter/>
            </a:ln>
          </p:spPr>
          <p:txBody>
            <a:bodyPr rtlCol="1"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he-IL" sz="1800" b="0" i="0" u="none" strike="noStrike" kern="1200" cap="none" spc="0" normalizeH="0" baseline="0" noProof="0" dirty="0">
                <a:ln>
                  <a:noFill/>
                </a:ln>
                <a:solidFill>
                  <a:srgbClr val="180742"/>
                </a:solidFill>
                <a:effectLst/>
                <a:uLnTx/>
                <a:uFillTx/>
                <a:latin typeface="Effra Light"/>
                <a:ea typeface="+mn-ea"/>
                <a:cs typeface="Arial" panose="020B0604020202020204" pitchFamily="34" charset="0"/>
              </a:endParaRPr>
            </a:p>
          </p:txBody>
        </p:sp>
        <p:sp>
          <p:nvSpPr>
            <p:cNvPr id="20" name="Freeform: Shape 19">
              <a:extLst>
                <a:ext uri="{FF2B5EF4-FFF2-40B4-BE49-F238E27FC236}">
                  <a16:creationId xmlns:a16="http://schemas.microsoft.com/office/drawing/2014/main" id="{EDD571E2-7C17-4C98-ACE8-ED049B5343FA}"/>
                </a:ext>
              </a:extLst>
            </p:cNvPr>
            <p:cNvSpPr/>
            <p:nvPr/>
          </p:nvSpPr>
          <p:spPr>
            <a:xfrm>
              <a:off x="10773046" y="754162"/>
              <a:ext cx="51991" cy="96239"/>
            </a:xfrm>
            <a:custGeom>
              <a:avLst/>
              <a:gdLst>
                <a:gd name="connsiteX0" fmla="*/ 37774 w 38419"/>
                <a:gd name="connsiteY0" fmla="*/ -424 h 71116"/>
                <a:gd name="connsiteX1" fmla="*/ 37774 w 38419"/>
                <a:gd name="connsiteY1" fmla="*/ 8895 h 71116"/>
                <a:gd name="connsiteX2" fmla="*/ 29839 w 38419"/>
                <a:gd name="connsiteY2" fmla="*/ 8895 h 71116"/>
                <a:gd name="connsiteX3" fmla="*/ 29839 w 38419"/>
                <a:gd name="connsiteY3" fmla="*/ 70692 h 71116"/>
                <a:gd name="connsiteX4" fmla="*/ 19598 w 38419"/>
                <a:gd name="connsiteY4" fmla="*/ 70692 h 71116"/>
                <a:gd name="connsiteX5" fmla="*/ 19598 w 38419"/>
                <a:gd name="connsiteY5" fmla="*/ 8890 h 71116"/>
                <a:gd name="connsiteX6" fmla="*/ -646 w 38419"/>
                <a:gd name="connsiteY6" fmla="*/ 8890 h 71116"/>
                <a:gd name="connsiteX7" fmla="*/ -646 w 38419"/>
                <a:gd name="connsiteY7" fmla="*/ -424 h 71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419" h="71116">
                  <a:moveTo>
                    <a:pt x="37774" y="-424"/>
                  </a:moveTo>
                  <a:lnTo>
                    <a:pt x="37774" y="8895"/>
                  </a:lnTo>
                  <a:lnTo>
                    <a:pt x="29839" y="8895"/>
                  </a:lnTo>
                  <a:lnTo>
                    <a:pt x="29839" y="70692"/>
                  </a:lnTo>
                  <a:lnTo>
                    <a:pt x="19598" y="70692"/>
                  </a:lnTo>
                  <a:lnTo>
                    <a:pt x="19598" y="8890"/>
                  </a:lnTo>
                  <a:lnTo>
                    <a:pt x="-646" y="8890"/>
                  </a:lnTo>
                  <a:lnTo>
                    <a:pt x="-646" y="-424"/>
                  </a:lnTo>
                  <a:close/>
                </a:path>
              </a:pathLst>
            </a:custGeom>
            <a:solidFill>
              <a:srgbClr val="29235C"/>
            </a:solidFill>
            <a:ln w="488" cap="flat">
              <a:noFill/>
              <a:prstDash val="solid"/>
              <a:miter/>
            </a:ln>
          </p:spPr>
          <p:txBody>
            <a:bodyPr rtlCol="1"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he-IL" sz="1800" b="0" i="0" u="none" strike="noStrike" kern="1200" cap="none" spc="0" normalizeH="0" baseline="0" noProof="0" dirty="0">
                <a:ln>
                  <a:noFill/>
                </a:ln>
                <a:solidFill>
                  <a:srgbClr val="180742"/>
                </a:solidFill>
                <a:effectLst/>
                <a:uLnTx/>
                <a:uFillTx/>
                <a:latin typeface="Effra Light"/>
                <a:ea typeface="+mn-ea"/>
                <a:cs typeface="Arial" panose="020B0604020202020204" pitchFamily="34" charset="0"/>
              </a:endParaRPr>
            </a:p>
          </p:txBody>
        </p:sp>
        <p:sp>
          <p:nvSpPr>
            <p:cNvPr id="21" name="Freeform: Shape 20">
              <a:extLst>
                <a:ext uri="{FF2B5EF4-FFF2-40B4-BE49-F238E27FC236}">
                  <a16:creationId xmlns:a16="http://schemas.microsoft.com/office/drawing/2014/main" id="{31352EA7-CA17-4FD3-A521-D456611CECD5}"/>
                </a:ext>
              </a:extLst>
            </p:cNvPr>
            <p:cNvSpPr/>
            <p:nvPr/>
          </p:nvSpPr>
          <p:spPr>
            <a:xfrm>
              <a:off x="10836400" y="754162"/>
              <a:ext cx="52790" cy="96239"/>
            </a:xfrm>
            <a:custGeom>
              <a:avLst/>
              <a:gdLst>
                <a:gd name="connsiteX0" fmla="*/ 28009 w 39009"/>
                <a:gd name="connsiteY0" fmla="*/ 18674 h 71116"/>
                <a:gd name="connsiteX1" fmla="*/ 20411 w 39009"/>
                <a:gd name="connsiteY1" fmla="*/ 8890 h 71116"/>
                <a:gd name="connsiteX2" fmla="*/ 9709 w 39009"/>
                <a:gd name="connsiteY2" fmla="*/ 8890 h 71116"/>
                <a:gd name="connsiteX3" fmla="*/ 9709 w 39009"/>
                <a:gd name="connsiteY3" fmla="*/ 70687 h 71116"/>
                <a:gd name="connsiteX4" fmla="*/ -646 w 39009"/>
                <a:gd name="connsiteY4" fmla="*/ 70687 h 71116"/>
                <a:gd name="connsiteX5" fmla="*/ -646 w 39009"/>
                <a:gd name="connsiteY5" fmla="*/ -424 h 71116"/>
                <a:gd name="connsiteX6" fmla="*/ 23407 w 39009"/>
                <a:gd name="connsiteY6" fmla="*/ -424 h 71116"/>
                <a:gd name="connsiteX7" fmla="*/ 38364 w 39009"/>
                <a:gd name="connsiteY7" fmla="*/ 17757 h 71116"/>
                <a:gd name="connsiteX8" fmla="*/ 38364 w 39009"/>
                <a:gd name="connsiteY8" fmla="*/ 70692 h 71116"/>
                <a:gd name="connsiteX9" fmla="*/ 28009 w 39009"/>
                <a:gd name="connsiteY9" fmla="*/ 70692 h 71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009" h="71116">
                  <a:moveTo>
                    <a:pt x="28009" y="18674"/>
                  </a:moveTo>
                  <a:cubicBezTo>
                    <a:pt x="28009" y="11885"/>
                    <a:pt x="26025" y="8890"/>
                    <a:pt x="20411" y="8890"/>
                  </a:cubicBezTo>
                  <a:lnTo>
                    <a:pt x="9709" y="8890"/>
                  </a:lnTo>
                  <a:lnTo>
                    <a:pt x="9709" y="70687"/>
                  </a:lnTo>
                  <a:lnTo>
                    <a:pt x="-646" y="70687"/>
                  </a:lnTo>
                  <a:lnTo>
                    <a:pt x="-646" y="-424"/>
                  </a:lnTo>
                  <a:lnTo>
                    <a:pt x="23407" y="-424"/>
                  </a:lnTo>
                  <a:cubicBezTo>
                    <a:pt x="33990" y="-424"/>
                    <a:pt x="38364" y="6594"/>
                    <a:pt x="38364" y="17757"/>
                  </a:cubicBezTo>
                  <a:lnTo>
                    <a:pt x="38364" y="70692"/>
                  </a:lnTo>
                  <a:lnTo>
                    <a:pt x="28009" y="70692"/>
                  </a:lnTo>
                  <a:close/>
                </a:path>
              </a:pathLst>
            </a:custGeom>
            <a:solidFill>
              <a:srgbClr val="29235C"/>
            </a:solidFill>
            <a:ln w="488" cap="flat">
              <a:noFill/>
              <a:prstDash val="solid"/>
              <a:miter/>
            </a:ln>
          </p:spPr>
          <p:txBody>
            <a:bodyPr rtlCol="1"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he-IL" sz="1800" b="0" i="0" u="none" strike="noStrike" kern="1200" cap="none" spc="0" normalizeH="0" baseline="0" noProof="0" dirty="0">
                <a:ln>
                  <a:noFill/>
                </a:ln>
                <a:solidFill>
                  <a:srgbClr val="180742"/>
                </a:solidFill>
                <a:effectLst/>
                <a:uLnTx/>
                <a:uFillTx/>
                <a:latin typeface="Effra Light"/>
                <a:ea typeface="+mn-ea"/>
                <a:cs typeface="Arial" panose="020B0604020202020204" pitchFamily="34" charset="0"/>
              </a:endParaRPr>
            </a:p>
          </p:txBody>
        </p:sp>
        <p:sp>
          <p:nvSpPr>
            <p:cNvPr id="22" name="Freeform: Shape 21">
              <a:extLst>
                <a:ext uri="{FF2B5EF4-FFF2-40B4-BE49-F238E27FC236}">
                  <a16:creationId xmlns:a16="http://schemas.microsoft.com/office/drawing/2014/main" id="{87F3E828-D26F-4267-9C83-3A8F36825652}"/>
                </a:ext>
              </a:extLst>
            </p:cNvPr>
            <p:cNvSpPr/>
            <p:nvPr/>
          </p:nvSpPr>
          <p:spPr>
            <a:xfrm>
              <a:off x="10900090" y="754162"/>
              <a:ext cx="57924" cy="96386"/>
            </a:xfrm>
            <a:custGeom>
              <a:avLst/>
              <a:gdLst>
                <a:gd name="connsiteX0" fmla="*/ 42158 w 42803"/>
                <a:gd name="connsiteY0" fmla="*/ 70802 h 71225"/>
                <a:gd name="connsiteX1" fmla="*/ 30994 w 42803"/>
                <a:gd name="connsiteY1" fmla="*/ 70802 h 71225"/>
                <a:gd name="connsiteX2" fmla="*/ 14881 w 42803"/>
                <a:gd name="connsiteY2" fmla="*/ 32615 h 71225"/>
                <a:gd name="connsiteX3" fmla="*/ 13394 w 42803"/>
                <a:gd name="connsiteY3" fmla="*/ 34103 h 71225"/>
                <a:gd name="connsiteX4" fmla="*/ 10860 w 42803"/>
                <a:gd name="connsiteY4" fmla="*/ 41353 h 71225"/>
                <a:gd name="connsiteX5" fmla="*/ 10860 w 42803"/>
                <a:gd name="connsiteY5" fmla="*/ 70697 h 71225"/>
                <a:gd name="connsiteX6" fmla="*/ 619 w 42803"/>
                <a:gd name="connsiteY6" fmla="*/ 70697 h 71225"/>
                <a:gd name="connsiteX7" fmla="*/ 619 w 42803"/>
                <a:gd name="connsiteY7" fmla="*/ 41125 h 71225"/>
                <a:gd name="connsiteX8" fmla="*/ 6371 w 42803"/>
                <a:gd name="connsiteY8" fmla="*/ 28117 h 71225"/>
                <a:gd name="connsiteX9" fmla="*/ 10170 w 42803"/>
                <a:gd name="connsiteY9" fmla="*/ 24784 h 71225"/>
                <a:gd name="connsiteX10" fmla="*/ -646 w 42803"/>
                <a:gd name="connsiteY10" fmla="*/ -305 h 71225"/>
                <a:gd name="connsiteX11" fmla="*/ 10760 w 42803"/>
                <a:gd name="connsiteY11" fmla="*/ -305 h 71225"/>
                <a:gd name="connsiteX12" fmla="*/ 25028 w 42803"/>
                <a:gd name="connsiteY12" fmla="*/ 33180 h 71225"/>
                <a:gd name="connsiteX13" fmla="*/ 27791 w 42803"/>
                <a:gd name="connsiteY13" fmla="*/ 30651 h 71225"/>
                <a:gd name="connsiteX14" fmla="*/ 30553 w 42803"/>
                <a:gd name="connsiteY14" fmla="*/ 23053 h 71225"/>
                <a:gd name="connsiteX15" fmla="*/ 30553 w 42803"/>
                <a:gd name="connsiteY15" fmla="*/ -424 h 71225"/>
                <a:gd name="connsiteX16" fmla="*/ 40794 w 42803"/>
                <a:gd name="connsiteY16" fmla="*/ -424 h 71225"/>
                <a:gd name="connsiteX17" fmla="*/ 40794 w 42803"/>
                <a:gd name="connsiteY17" fmla="*/ 23282 h 71225"/>
                <a:gd name="connsiteX18" fmla="*/ 34347 w 42803"/>
                <a:gd name="connsiteY18" fmla="*/ 36860 h 71225"/>
                <a:gd name="connsiteX19" fmla="*/ 29511 w 42803"/>
                <a:gd name="connsiteY19" fmla="*/ 41120 h 71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2803" h="71225">
                  <a:moveTo>
                    <a:pt x="42158" y="70802"/>
                  </a:moveTo>
                  <a:lnTo>
                    <a:pt x="30994" y="70802"/>
                  </a:lnTo>
                  <a:lnTo>
                    <a:pt x="14881" y="32615"/>
                  </a:lnTo>
                  <a:lnTo>
                    <a:pt x="13394" y="34103"/>
                  </a:lnTo>
                  <a:cubicBezTo>
                    <a:pt x="11321" y="36057"/>
                    <a:pt x="10860" y="38244"/>
                    <a:pt x="10860" y="41353"/>
                  </a:cubicBezTo>
                  <a:lnTo>
                    <a:pt x="10860" y="70697"/>
                  </a:lnTo>
                  <a:lnTo>
                    <a:pt x="619" y="70697"/>
                  </a:lnTo>
                  <a:lnTo>
                    <a:pt x="619" y="41125"/>
                  </a:lnTo>
                  <a:cubicBezTo>
                    <a:pt x="619" y="36290"/>
                    <a:pt x="2230" y="31702"/>
                    <a:pt x="6371" y="28117"/>
                  </a:cubicBezTo>
                  <a:lnTo>
                    <a:pt x="10170" y="24784"/>
                  </a:lnTo>
                  <a:lnTo>
                    <a:pt x="-646" y="-305"/>
                  </a:lnTo>
                  <a:lnTo>
                    <a:pt x="10760" y="-305"/>
                  </a:lnTo>
                  <a:lnTo>
                    <a:pt x="25028" y="33180"/>
                  </a:lnTo>
                  <a:lnTo>
                    <a:pt x="27791" y="30651"/>
                  </a:lnTo>
                  <a:cubicBezTo>
                    <a:pt x="29635" y="28667"/>
                    <a:pt x="30553" y="26510"/>
                    <a:pt x="30553" y="23053"/>
                  </a:cubicBezTo>
                  <a:lnTo>
                    <a:pt x="30553" y="-424"/>
                  </a:lnTo>
                  <a:lnTo>
                    <a:pt x="40794" y="-424"/>
                  </a:lnTo>
                  <a:lnTo>
                    <a:pt x="40794" y="23282"/>
                  </a:lnTo>
                  <a:cubicBezTo>
                    <a:pt x="40794" y="28687"/>
                    <a:pt x="39529" y="32258"/>
                    <a:pt x="34347" y="36860"/>
                  </a:cubicBezTo>
                  <a:lnTo>
                    <a:pt x="29511" y="41120"/>
                  </a:lnTo>
                  <a:close/>
                </a:path>
              </a:pathLst>
            </a:custGeom>
            <a:solidFill>
              <a:srgbClr val="29235C"/>
            </a:solidFill>
            <a:ln w="488" cap="flat">
              <a:noFill/>
              <a:prstDash val="solid"/>
              <a:miter/>
            </a:ln>
          </p:spPr>
          <p:txBody>
            <a:bodyPr rtlCol="1"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he-IL" sz="1800" b="0" i="0" u="none" strike="noStrike" kern="1200" cap="none" spc="0" normalizeH="0" baseline="0" noProof="0" dirty="0">
                <a:ln>
                  <a:noFill/>
                </a:ln>
                <a:solidFill>
                  <a:srgbClr val="180742"/>
                </a:solidFill>
                <a:effectLst/>
                <a:uLnTx/>
                <a:uFillTx/>
                <a:latin typeface="Effra Light"/>
                <a:ea typeface="+mn-ea"/>
                <a:cs typeface="Arial" panose="020B0604020202020204" pitchFamily="34" charset="0"/>
              </a:endParaRPr>
            </a:p>
          </p:txBody>
        </p:sp>
        <p:sp>
          <p:nvSpPr>
            <p:cNvPr id="23" name="Freeform: Shape 22">
              <a:extLst>
                <a:ext uri="{FF2B5EF4-FFF2-40B4-BE49-F238E27FC236}">
                  <a16:creationId xmlns:a16="http://schemas.microsoft.com/office/drawing/2014/main" id="{B7FF541E-5458-4E34-A619-B46191B17692}"/>
                </a:ext>
              </a:extLst>
            </p:cNvPr>
            <p:cNvSpPr/>
            <p:nvPr/>
          </p:nvSpPr>
          <p:spPr>
            <a:xfrm>
              <a:off x="10994751" y="754162"/>
              <a:ext cx="45160" cy="96239"/>
            </a:xfrm>
            <a:custGeom>
              <a:avLst/>
              <a:gdLst>
                <a:gd name="connsiteX0" fmla="*/ -646 w 33371"/>
                <a:gd name="connsiteY0" fmla="*/ -424 h 71116"/>
                <a:gd name="connsiteX1" fmla="*/ 17421 w 33371"/>
                <a:gd name="connsiteY1" fmla="*/ -424 h 71116"/>
                <a:gd name="connsiteX2" fmla="*/ 32725 w 33371"/>
                <a:gd name="connsiteY2" fmla="*/ 17757 h 71116"/>
                <a:gd name="connsiteX3" fmla="*/ 32725 w 33371"/>
                <a:gd name="connsiteY3" fmla="*/ 70692 h 71116"/>
                <a:gd name="connsiteX4" fmla="*/ 22370 w 33371"/>
                <a:gd name="connsiteY4" fmla="*/ 70692 h 71116"/>
                <a:gd name="connsiteX5" fmla="*/ 22370 w 33371"/>
                <a:gd name="connsiteY5" fmla="*/ 19116 h 71116"/>
                <a:gd name="connsiteX6" fmla="*/ 14435 w 33371"/>
                <a:gd name="connsiteY6" fmla="*/ 8875 h 71116"/>
                <a:gd name="connsiteX7" fmla="*/ -641 w 33371"/>
                <a:gd name="connsiteY7" fmla="*/ 8875 h 71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371" h="71116">
                  <a:moveTo>
                    <a:pt x="-646" y="-424"/>
                  </a:moveTo>
                  <a:lnTo>
                    <a:pt x="17421" y="-424"/>
                  </a:lnTo>
                  <a:cubicBezTo>
                    <a:pt x="28123" y="-424"/>
                    <a:pt x="32725" y="6594"/>
                    <a:pt x="32725" y="17757"/>
                  </a:cubicBezTo>
                  <a:lnTo>
                    <a:pt x="32725" y="70692"/>
                  </a:lnTo>
                  <a:lnTo>
                    <a:pt x="22370" y="70692"/>
                  </a:lnTo>
                  <a:lnTo>
                    <a:pt x="22370" y="19116"/>
                  </a:lnTo>
                  <a:cubicBezTo>
                    <a:pt x="22370" y="11870"/>
                    <a:pt x="20386" y="8875"/>
                    <a:pt x="14435" y="8875"/>
                  </a:cubicBezTo>
                  <a:lnTo>
                    <a:pt x="-641" y="8875"/>
                  </a:lnTo>
                  <a:close/>
                </a:path>
              </a:pathLst>
            </a:custGeom>
            <a:solidFill>
              <a:srgbClr val="29235C"/>
            </a:solidFill>
            <a:ln w="488" cap="flat">
              <a:noFill/>
              <a:prstDash val="solid"/>
              <a:miter/>
            </a:ln>
          </p:spPr>
          <p:txBody>
            <a:bodyPr rtlCol="1"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he-IL" sz="1800" b="0" i="0" u="none" strike="noStrike" kern="1200" cap="none" spc="0" normalizeH="0" baseline="0" noProof="0" dirty="0">
                <a:ln>
                  <a:noFill/>
                </a:ln>
                <a:solidFill>
                  <a:srgbClr val="180742"/>
                </a:solidFill>
                <a:effectLst/>
                <a:uLnTx/>
                <a:uFillTx/>
                <a:latin typeface="Effra Light"/>
                <a:ea typeface="+mn-ea"/>
                <a:cs typeface="Arial" panose="020B0604020202020204" pitchFamily="34" charset="0"/>
              </a:endParaRPr>
            </a:p>
          </p:txBody>
        </p:sp>
        <p:sp>
          <p:nvSpPr>
            <p:cNvPr id="24" name="Freeform: Shape 23">
              <a:extLst>
                <a:ext uri="{FF2B5EF4-FFF2-40B4-BE49-F238E27FC236}">
                  <a16:creationId xmlns:a16="http://schemas.microsoft.com/office/drawing/2014/main" id="{43ED648A-6014-4C08-BDB8-B2B0297A8AF5}"/>
                </a:ext>
              </a:extLst>
            </p:cNvPr>
            <p:cNvSpPr/>
            <p:nvPr/>
          </p:nvSpPr>
          <p:spPr>
            <a:xfrm>
              <a:off x="11053146" y="754162"/>
              <a:ext cx="14013" cy="96239"/>
            </a:xfrm>
            <a:custGeom>
              <a:avLst/>
              <a:gdLst>
                <a:gd name="connsiteX0" fmla="*/ 9709 w 10355"/>
                <a:gd name="connsiteY0" fmla="*/ -424 h 71116"/>
                <a:gd name="connsiteX1" fmla="*/ 9709 w 10355"/>
                <a:gd name="connsiteY1" fmla="*/ 70692 h 71116"/>
                <a:gd name="connsiteX2" fmla="*/ -646 w 10355"/>
                <a:gd name="connsiteY2" fmla="*/ 70692 h 71116"/>
                <a:gd name="connsiteX3" fmla="*/ -646 w 10355"/>
                <a:gd name="connsiteY3" fmla="*/ -424 h 71116"/>
              </a:gdLst>
              <a:ahLst/>
              <a:cxnLst>
                <a:cxn ang="0">
                  <a:pos x="connsiteX0" y="connsiteY0"/>
                </a:cxn>
                <a:cxn ang="0">
                  <a:pos x="connsiteX1" y="connsiteY1"/>
                </a:cxn>
                <a:cxn ang="0">
                  <a:pos x="connsiteX2" y="connsiteY2"/>
                </a:cxn>
                <a:cxn ang="0">
                  <a:pos x="connsiteX3" y="connsiteY3"/>
                </a:cxn>
              </a:cxnLst>
              <a:rect l="l" t="t" r="r" b="b"/>
              <a:pathLst>
                <a:path w="10355" h="71116">
                  <a:moveTo>
                    <a:pt x="9709" y="-424"/>
                  </a:moveTo>
                  <a:lnTo>
                    <a:pt x="9709" y="70692"/>
                  </a:lnTo>
                  <a:lnTo>
                    <a:pt x="-646" y="70692"/>
                  </a:lnTo>
                  <a:lnTo>
                    <a:pt x="-646" y="-424"/>
                  </a:lnTo>
                  <a:close/>
                </a:path>
              </a:pathLst>
            </a:custGeom>
            <a:solidFill>
              <a:srgbClr val="29235C"/>
            </a:solidFill>
            <a:ln w="488" cap="flat">
              <a:noFill/>
              <a:prstDash val="solid"/>
              <a:miter/>
            </a:ln>
          </p:spPr>
          <p:txBody>
            <a:bodyPr rtlCol="1"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he-IL" sz="1800" b="0" i="0" u="none" strike="noStrike" kern="1200" cap="none" spc="0" normalizeH="0" baseline="0" noProof="0" dirty="0">
                <a:ln>
                  <a:noFill/>
                </a:ln>
                <a:solidFill>
                  <a:srgbClr val="180742"/>
                </a:solidFill>
                <a:effectLst/>
                <a:uLnTx/>
                <a:uFillTx/>
                <a:latin typeface="Effra Light"/>
                <a:ea typeface="+mn-ea"/>
                <a:cs typeface="Arial" panose="020B0604020202020204" pitchFamily="34" charset="0"/>
              </a:endParaRPr>
            </a:p>
          </p:txBody>
        </p:sp>
        <p:sp>
          <p:nvSpPr>
            <p:cNvPr id="25" name="Freeform: Shape 24">
              <a:extLst>
                <a:ext uri="{FF2B5EF4-FFF2-40B4-BE49-F238E27FC236}">
                  <a16:creationId xmlns:a16="http://schemas.microsoft.com/office/drawing/2014/main" id="{1F624807-3B09-40C0-BC59-7264A0B1F7AB}"/>
                </a:ext>
              </a:extLst>
            </p:cNvPr>
            <p:cNvSpPr/>
            <p:nvPr/>
          </p:nvSpPr>
          <p:spPr>
            <a:xfrm>
              <a:off x="11078514" y="754162"/>
              <a:ext cx="52018" cy="96239"/>
            </a:xfrm>
            <a:custGeom>
              <a:avLst/>
              <a:gdLst>
                <a:gd name="connsiteX0" fmla="*/ 37793 w 38439"/>
                <a:gd name="connsiteY0" fmla="*/ -424 h 71116"/>
                <a:gd name="connsiteX1" fmla="*/ 37793 w 38439"/>
                <a:gd name="connsiteY1" fmla="*/ 8895 h 71116"/>
                <a:gd name="connsiteX2" fmla="*/ 29859 w 38439"/>
                <a:gd name="connsiteY2" fmla="*/ 8895 h 71116"/>
                <a:gd name="connsiteX3" fmla="*/ 29859 w 38439"/>
                <a:gd name="connsiteY3" fmla="*/ 70692 h 71116"/>
                <a:gd name="connsiteX4" fmla="*/ 19608 w 38439"/>
                <a:gd name="connsiteY4" fmla="*/ 70692 h 71116"/>
                <a:gd name="connsiteX5" fmla="*/ 19608 w 38439"/>
                <a:gd name="connsiteY5" fmla="*/ 8890 h 71116"/>
                <a:gd name="connsiteX6" fmla="*/ -646 w 38439"/>
                <a:gd name="connsiteY6" fmla="*/ 8890 h 71116"/>
                <a:gd name="connsiteX7" fmla="*/ -646 w 38439"/>
                <a:gd name="connsiteY7" fmla="*/ -424 h 71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439" h="71116">
                  <a:moveTo>
                    <a:pt x="37793" y="-424"/>
                  </a:moveTo>
                  <a:lnTo>
                    <a:pt x="37793" y="8895"/>
                  </a:lnTo>
                  <a:lnTo>
                    <a:pt x="29859" y="8895"/>
                  </a:lnTo>
                  <a:lnTo>
                    <a:pt x="29859" y="70692"/>
                  </a:lnTo>
                  <a:lnTo>
                    <a:pt x="19608" y="70692"/>
                  </a:lnTo>
                  <a:lnTo>
                    <a:pt x="19608" y="8890"/>
                  </a:lnTo>
                  <a:lnTo>
                    <a:pt x="-646" y="8890"/>
                  </a:lnTo>
                  <a:lnTo>
                    <a:pt x="-646" y="-424"/>
                  </a:lnTo>
                  <a:close/>
                </a:path>
              </a:pathLst>
            </a:custGeom>
            <a:solidFill>
              <a:srgbClr val="29235C"/>
            </a:solidFill>
            <a:ln w="488" cap="flat">
              <a:noFill/>
              <a:prstDash val="solid"/>
              <a:miter/>
            </a:ln>
          </p:spPr>
          <p:txBody>
            <a:bodyPr rtlCol="1"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he-IL" sz="1800" b="0" i="0" u="none" strike="noStrike" kern="1200" cap="none" spc="0" normalizeH="0" baseline="0" noProof="0" dirty="0">
                <a:ln>
                  <a:noFill/>
                </a:ln>
                <a:solidFill>
                  <a:srgbClr val="180742"/>
                </a:solidFill>
                <a:effectLst/>
                <a:uLnTx/>
                <a:uFillTx/>
                <a:latin typeface="Effra Light"/>
                <a:ea typeface="+mn-ea"/>
                <a:cs typeface="Arial" panose="020B0604020202020204" pitchFamily="34" charset="0"/>
              </a:endParaRPr>
            </a:p>
          </p:txBody>
        </p:sp>
        <p:sp>
          <p:nvSpPr>
            <p:cNvPr id="26" name="Freeform: Shape 25">
              <a:extLst>
                <a:ext uri="{FF2B5EF4-FFF2-40B4-BE49-F238E27FC236}">
                  <a16:creationId xmlns:a16="http://schemas.microsoft.com/office/drawing/2014/main" id="{897DCE2A-BCB6-4D3C-8A12-6AAA6AAA560B}"/>
                </a:ext>
              </a:extLst>
            </p:cNvPr>
            <p:cNvSpPr/>
            <p:nvPr/>
          </p:nvSpPr>
          <p:spPr>
            <a:xfrm>
              <a:off x="11467785" y="618560"/>
              <a:ext cx="131667" cy="69186"/>
            </a:xfrm>
            <a:custGeom>
              <a:avLst/>
              <a:gdLst>
                <a:gd name="connsiteX0" fmla="*/ 42098 w 97296"/>
                <a:gd name="connsiteY0" fmla="*/ -424 h 51125"/>
                <a:gd name="connsiteX1" fmla="*/ 96650 w 97296"/>
                <a:gd name="connsiteY1" fmla="*/ 1654 h 51125"/>
                <a:gd name="connsiteX2" fmla="*/ 53718 w 97296"/>
                <a:gd name="connsiteY2" fmla="*/ 50702 h 51125"/>
                <a:gd name="connsiteX3" fmla="*/ -646 w 97296"/>
                <a:gd name="connsiteY3" fmla="*/ 41056 h 51125"/>
                <a:gd name="connsiteX4" fmla="*/ 42098 w 97296"/>
                <a:gd name="connsiteY4" fmla="*/ -424 h 51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296" h="51125">
                  <a:moveTo>
                    <a:pt x="42098" y="-424"/>
                  </a:moveTo>
                  <a:cubicBezTo>
                    <a:pt x="60190" y="1803"/>
                    <a:pt x="78440" y="2498"/>
                    <a:pt x="96650" y="1654"/>
                  </a:cubicBezTo>
                  <a:cubicBezTo>
                    <a:pt x="77805" y="16601"/>
                    <a:pt x="63775" y="36131"/>
                    <a:pt x="53718" y="50702"/>
                  </a:cubicBezTo>
                  <a:cubicBezTo>
                    <a:pt x="35215" y="50227"/>
                    <a:pt x="16890" y="46976"/>
                    <a:pt x="-646" y="41056"/>
                  </a:cubicBezTo>
                  <a:cubicBezTo>
                    <a:pt x="11107" y="25186"/>
                    <a:pt x="25197" y="10804"/>
                    <a:pt x="42098" y="-424"/>
                  </a:cubicBezTo>
                  <a:close/>
                </a:path>
              </a:pathLst>
            </a:custGeom>
            <a:solidFill>
              <a:srgbClr val="4BABA6"/>
            </a:solidFill>
            <a:ln w="488" cap="flat">
              <a:noFill/>
              <a:prstDash val="solid"/>
              <a:miter/>
            </a:ln>
          </p:spPr>
          <p:txBody>
            <a:bodyPr rtlCol="1"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he-IL" sz="1800" b="0" i="0" u="none" strike="noStrike" kern="1200" cap="none" spc="0" normalizeH="0" baseline="0" noProof="0" dirty="0">
                <a:ln>
                  <a:noFill/>
                </a:ln>
                <a:solidFill>
                  <a:srgbClr val="180742"/>
                </a:solidFill>
                <a:effectLst/>
                <a:uLnTx/>
                <a:uFillTx/>
                <a:latin typeface="Effra Light"/>
                <a:ea typeface="+mn-ea"/>
                <a:cs typeface="Arial" panose="020B0604020202020204" pitchFamily="34" charset="0"/>
              </a:endParaRPr>
            </a:p>
          </p:txBody>
        </p:sp>
        <p:sp>
          <p:nvSpPr>
            <p:cNvPr id="27" name="Freeform: Shape 26">
              <a:extLst>
                <a:ext uri="{FF2B5EF4-FFF2-40B4-BE49-F238E27FC236}">
                  <a16:creationId xmlns:a16="http://schemas.microsoft.com/office/drawing/2014/main" id="{5CC7B3DB-46A5-4913-A24B-CACC60FF615E}"/>
                </a:ext>
              </a:extLst>
            </p:cNvPr>
            <p:cNvSpPr/>
            <p:nvPr/>
          </p:nvSpPr>
          <p:spPr>
            <a:xfrm>
              <a:off x="11271522" y="504825"/>
              <a:ext cx="196263" cy="364877"/>
            </a:xfrm>
            <a:custGeom>
              <a:avLst/>
              <a:gdLst>
                <a:gd name="connsiteX0" fmla="*/ -646 w 145029"/>
                <a:gd name="connsiteY0" fmla="*/ -424 h 269627"/>
                <a:gd name="connsiteX1" fmla="*/ 144384 w 145029"/>
                <a:gd name="connsiteY1" fmla="*/ 125111 h 269627"/>
                <a:gd name="connsiteX2" fmla="*/ 90729 w 145029"/>
                <a:gd name="connsiteY2" fmla="*/ 269203 h 269627"/>
              </a:gdLst>
              <a:ahLst/>
              <a:cxnLst>
                <a:cxn ang="0">
                  <a:pos x="connsiteX0" y="connsiteY0"/>
                </a:cxn>
                <a:cxn ang="0">
                  <a:pos x="connsiteX1" y="connsiteY1"/>
                </a:cxn>
                <a:cxn ang="0">
                  <a:pos x="connsiteX2" y="connsiteY2"/>
                </a:cxn>
              </a:cxnLst>
              <a:rect l="l" t="t" r="r" b="b"/>
              <a:pathLst>
                <a:path w="145029" h="269627">
                  <a:moveTo>
                    <a:pt x="-646" y="-424"/>
                  </a:moveTo>
                  <a:cubicBezTo>
                    <a:pt x="30667" y="35050"/>
                    <a:pt x="71760" y="100483"/>
                    <a:pt x="144384" y="125111"/>
                  </a:cubicBezTo>
                  <a:cubicBezTo>
                    <a:pt x="108077" y="174198"/>
                    <a:pt x="94250" y="237920"/>
                    <a:pt x="90729" y="269203"/>
                  </a:cubicBezTo>
                  <a:close/>
                </a:path>
              </a:pathLst>
            </a:custGeom>
            <a:solidFill>
              <a:srgbClr val="DE0D49"/>
            </a:solidFill>
            <a:ln w="488" cap="flat">
              <a:noFill/>
              <a:prstDash val="solid"/>
              <a:miter/>
            </a:ln>
          </p:spPr>
          <p:txBody>
            <a:bodyPr rtlCol="1"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he-IL" sz="1800" b="0" i="0" u="none" strike="noStrike" kern="1200" cap="none" spc="0" normalizeH="0" baseline="0" noProof="0" dirty="0">
                <a:ln>
                  <a:noFill/>
                </a:ln>
                <a:solidFill>
                  <a:srgbClr val="180742"/>
                </a:solidFill>
                <a:effectLst/>
                <a:uLnTx/>
                <a:uFillTx/>
                <a:latin typeface="Effra Light"/>
                <a:ea typeface="+mn-ea"/>
                <a:cs typeface="Arial" panose="020B0604020202020204" pitchFamily="34" charset="0"/>
              </a:endParaRPr>
            </a:p>
          </p:txBody>
        </p:sp>
        <p:sp>
          <p:nvSpPr>
            <p:cNvPr id="28" name="Freeform: Shape 27">
              <a:extLst>
                <a:ext uri="{FF2B5EF4-FFF2-40B4-BE49-F238E27FC236}">
                  <a16:creationId xmlns:a16="http://schemas.microsoft.com/office/drawing/2014/main" id="{F48709CB-3AD9-42FF-9D50-B57683BC8B43}"/>
                </a:ext>
              </a:extLst>
            </p:cNvPr>
            <p:cNvSpPr/>
            <p:nvPr/>
          </p:nvSpPr>
          <p:spPr>
            <a:xfrm>
              <a:off x="11271522" y="504825"/>
              <a:ext cx="254107" cy="169867"/>
            </a:xfrm>
            <a:custGeom>
              <a:avLst/>
              <a:gdLst>
                <a:gd name="connsiteX0" fmla="*/ -646 w 187773"/>
                <a:gd name="connsiteY0" fmla="*/ -424 h 125524"/>
                <a:gd name="connsiteX1" fmla="*/ 187128 w 187773"/>
                <a:gd name="connsiteY1" fmla="*/ 83621 h 125524"/>
                <a:gd name="connsiteX2" fmla="*/ 144384 w 187773"/>
                <a:gd name="connsiteY2" fmla="*/ 125101 h 125524"/>
                <a:gd name="connsiteX3" fmla="*/ -646 w 187773"/>
                <a:gd name="connsiteY3" fmla="*/ -424 h 125524"/>
              </a:gdLst>
              <a:ahLst/>
              <a:cxnLst>
                <a:cxn ang="0">
                  <a:pos x="connsiteX0" y="connsiteY0"/>
                </a:cxn>
                <a:cxn ang="0">
                  <a:pos x="connsiteX1" y="connsiteY1"/>
                </a:cxn>
                <a:cxn ang="0">
                  <a:pos x="connsiteX2" y="connsiteY2"/>
                </a:cxn>
                <a:cxn ang="0">
                  <a:pos x="connsiteX3" y="connsiteY3"/>
                </a:cxn>
              </a:cxnLst>
              <a:rect l="l" t="t" r="r" b="b"/>
              <a:pathLst>
                <a:path w="187773" h="125524">
                  <a:moveTo>
                    <a:pt x="-646" y="-424"/>
                  </a:moveTo>
                  <a:cubicBezTo>
                    <a:pt x="48362" y="36072"/>
                    <a:pt x="108310" y="73856"/>
                    <a:pt x="187128" y="83621"/>
                  </a:cubicBezTo>
                  <a:cubicBezTo>
                    <a:pt x="170227" y="94849"/>
                    <a:pt x="156137" y="109231"/>
                    <a:pt x="144384" y="125101"/>
                  </a:cubicBezTo>
                  <a:cubicBezTo>
                    <a:pt x="71740" y="100483"/>
                    <a:pt x="30667" y="35050"/>
                    <a:pt x="-646" y="-424"/>
                  </a:cubicBezTo>
                  <a:close/>
                </a:path>
              </a:pathLst>
            </a:custGeom>
            <a:solidFill>
              <a:srgbClr val="8CD2F5"/>
            </a:solidFill>
            <a:ln w="488" cap="flat">
              <a:noFill/>
              <a:prstDash val="solid"/>
              <a:miter/>
            </a:ln>
          </p:spPr>
          <p:txBody>
            <a:bodyPr rtlCol="1"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he-IL" sz="1800" b="0" i="0" u="none" strike="noStrike" kern="1200" cap="none" spc="0" normalizeH="0" baseline="0" noProof="0" dirty="0">
                <a:ln>
                  <a:noFill/>
                </a:ln>
                <a:solidFill>
                  <a:srgbClr val="180742"/>
                </a:solidFill>
                <a:effectLst/>
                <a:uLnTx/>
                <a:uFillTx/>
                <a:latin typeface="Effra Light"/>
                <a:ea typeface="+mn-ea"/>
                <a:cs typeface="Arial" panose="020B0604020202020204" pitchFamily="34" charset="0"/>
              </a:endParaRPr>
            </a:p>
          </p:txBody>
        </p:sp>
        <p:sp>
          <p:nvSpPr>
            <p:cNvPr id="29" name="Freeform: Shape 28">
              <a:extLst>
                <a:ext uri="{FF2B5EF4-FFF2-40B4-BE49-F238E27FC236}">
                  <a16:creationId xmlns:a16="http://schemas.microsoft.com/office/drawing/2014/main" id="{0E6019E7-B5DF-4BFE-BB64-23710AC3FB3F}"/>
                </a:ext>
              </a:extLst>
            </p:cNvPr>
            <p:cNvSpPr/>
            <p:nvPr/>
          </p:nvSpPr>
          <p:spPr>
            <a:xfrm>
              <a:off x="11599433" y="591158"/>
              <a:ext cx="126976" cy="30233"/>
            </a:xfrm>
            <a:custGeom>
              <a:avLst/>
              <a:gdLst>
                <a:gd name="connsiteX0" fmla="*/ 64623 w 93829"/>
                <a:gd name="connsiteY0" fmla="*/ -255 h 22341"/>
                <a:gd name="connsiteX1" fmla="*/ 93184 w 93829"/>
                <a:gd name="connsiteY1" fmla="*/ 5696 h 22341"/>
                <a:gd name="connsiteX2" fmla="*/ -646 w 93829"/>
                <a:gd name="connsiteY2" fmla="*/ 21918 h 22341"/>
                <a:gd name="connsiteX3" fmla="*/ 64623 w 93829"/>
                <a:gd name="connsiteY3" fmla="*/ -255 h 22341"/>
              </a:gdLst>
              <a:ahLst/>
              <a:cxnLst>
                <a:cxn ang="0">
                  <a:pos x="connsiteX0" y="connsiteY0"/>
                </a:cxn>
                <a:cxn ang="0">
                  <a:pos x="connsiteX1" y="connsiteY1"/>
                </a:cxn>
                <a:cxn ang="0">
                  <a:pos x="connsiteX2" y="connsiteY2"/>
                </a:cxn>
                <a:cxn ang="0">
                  <a:pos x="connsiteX3" y="connsiteY3"/>
                </a:cxn>
              </a:cxnLst>
              <a:rect l="l" t="t" r="r" b="b"/>
              <a:pathLst>
                <a:path w="93829" h="22341">
                  <a:moveTo>
                    <a:pt x="64623" y="-255"/>
                  </a:moveTo>
                  <a:lnTo>
                    <a:pt x="93184" y="5696"/>
                  </a:lnTo>
                  <a:cubicBezTo>
                    <a:pt x="59461" y="15585"/>
                    <a:pt x="28282" y="20628"/>
                    <a:pt x="-646" y="21918"/>
                  </a:cubicBezTo>
                  <a:cubicBezTo>
                    <a:pt x="16791" y="8062"/>
                    <a:pt x="38334" y="-1852"/>
                    <a:pt x="64623" y="-255"/>
                  </a:cubicBezTo>
                  <a:close/>
                </a:path>
              </a:pathLst>
            </a:custGeom>
            <a:solidFill>
              <a:srgbClr val="FFDB00"/>
            </a:solidFill>
            <a:ln w="488" cap="flat">
              <a:noFill/>
              <a:prstDash val="solid"/>
              <a:miter/>
            </a:ln>
          </p:spPr>
          <p:txBody>
            <a:bodyPr rtlCol="1"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he-IL" sz="1800" b="0" i="0" u="none" strike="noStrike" kern="1200" cap="none" spc="0" normalizeH="0" baseline="0" noProof="0" dirty="0">
                <a:ln>
                  <a:noFill/>
                </a:ln>
                <a:solidFill>
                  <a:srgbClr val="180742"/>
                </a:solidFill>
                <a:effectLst/>
                <a:uLnTx/>
                <a:uFillTx/>
                <a:latin typeface="Effra Light"/>
                <a:ea typeface="+mn-ea"/>
                <a:cs typeface="Arial" panose="020B0604020202020204" pitchFamily="34" charset="0"/>
              </a:endParaRPr>
            </a:p>
          </p:txBody>
        </p:sp>
        <p:sp>
          <p:nvSpPr>
            <p:cNvPr id="30" name="Freeform: Shape 29">
              <a:extLst>
                <a:ext uri="{FF2B5EF4-FFF2-40B4-BE49-F238E27FC236}">
                  <a16:creationId xmlns:a16="http://schemas.microsoft.com/office/drawing/2014/main" id="{2F9D411D-59BA-4716-B0E9-998E61806A6D}"/>
                </a:ext>
              </a:extLst>
            </p:cNvPr>
            <p:cNvSpPr/>
            <p:nvPr/>
          </p:nvSpPr>
          <p:spPr>
            <a:xfrm>
              <a:off x="11525629" y="585476"/>
              <a:ext cx="162129" cy="36384"/>
            </a:xfrm>
            <a:custGeom>
              <a:avLst/>
              <a:gdLst>
                <a:gd name="connsiteX0" fmla="*/ -646 w 119806"/>
                <a:gd name="connsiteY0" fmla="*/ 24023 h 26886"/>
                <a:gd name="connsiteX1" fmla="*/ 103539 w 119806"/>
                <a:gd name="connsiteY1" fmla="*/ 715 h 26886"/>
                <a:gd name="connsiteX2" fmla="*/ 119161 w 119806"/>
                <a:gd name="connsiteY2" fmla="*/ 3963 h 26886"/>
                <a:gd name="connsiteX3" fmla="*/ 53891 w 119806"/>
                <a:gd name="connsiteY3" fmla="*/ 26121 h 26886"/>
                <a:gd name="connsiteX4" fmla="*/ -646 w 119806"/>
                <a:gd name="connsiteY4" fmla="*/ 24023 h 268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806" h="26886">
                  <a:moveTo>
                    <a:pt x="-646" y="24023"/>
                  </a:moveTo>
                  <a:cubicBezTo>
                    <a:pt x="26402" y="6026"/>
                    <a:pt x="60567" y="-3937"/>
                    <a:pt x="103539" y="715"/>
                  </a:cubicBezTo>
                  <a:lnTo>
                    <a:pt x="119161" y="3963"/>
                  </a:lnTo>
                  <a:cubicBezTo>
                    <a:pt x="92876" y="2366"/>
                    <a:pt x="71328" y="12280"/>
                    <a:pt x="53891" y="26121"/>
                  </a:cubicBezTo>
                  <a:cubicBezTo>
                    <a:pt x="35686" y="26958"/>
                    <a:pt x="17441" y="26256"/>
                    <a:pt x="-646" y="24023"/>
                  </a:cubicBezTo>
                  <a:close/>
                </a:path>
              </a:pathLst>
            </a:custGeom>
            <a:solidFill>
              <a:srgbClr val="FFDB00"/>
            </a:solidFill>
            <a:ln w="488" cap="flat">
              <a:noFill/>
              <a:prstDash val="solid"/>
              <a:miter/>
            </a:ln>
          </p:spPr>
          <p:txBody>
            <a:bodyPr rtlCol="1"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he-IL" sz="1800" b="0" i="0" u="none" strike="noStrike" kern="1200" cap="none" spc="0" normalizeH="0" baseline="0" noProof="0" dirty="0">
                <a:ln>
                  <a:noFill/>
                </a:ln>
                <a:solidFill>
                  <a:srgbClr val="180742"/>
                </a:solidFill>
                <a:effectLst/>
                <a:uLnTx/>
                <a:uFillTx/>
                <a:latin typeface="Effra Light"/>
                <a:ea typeface="+mn-ea"/>
                <a:cs typeface="Arial" panose="020B0604020202020204" pitchFamily="34" charset="0"/>
              </a:endParaRPr>
            </a:p>
          </p:txBody>
        </p:sp>
        <p:sp>
          <p:nvSpPr>
            <p:cNvPr id="31" name="Freeform: Shape 30">
              <a:extLst>
                <a:ext uri="{FF2B5EF4-FFF2-40B4-BE49-F238E27FC236}">
                  <a16:creationId xmlns:a16="http://schemas.microsoft.com/office/drawing/2014/main" id="{494C6069-5C08-4C6E-A479-CCE83E70AC26}"/>
                </a:ext>
              </a:extLst>
            </p:cNvPr>
            <p:cNvSpPr/>
            <p:nvPr/>
          </p:nvSpPr>
          <p:spPr>
            <a:xfrm>
              <a:off x="11271522" y="504825"/>
              <a:ext cx="395097" cy="113735"/>
            </a:xfrm>
            <a:custGeom>
              <a:avLst/>
              <a:gdLst>
                <a:gd name="connsiteX0" fmla="*/ 187128 w 291958"/>
                <a:gd name="connsiteY0" fmla="*/ 83621 h 84045"/>
                <a:gd name="connsiteX1" fmla="*/ -646 w 291958"/>
                <a:gd name="connsiteY1" fmla="*/ -424 h 84045"/>
                <a:gd name="connsiteX2" fmla="*/ 122493 w 291958"/>
                <a:gd name="connsiteY2" fmla="*/ 25181 h 84045"/>
                <a:gd name="connsiteX3" fmla="*/ 291313 w 291958"/>
                <a:gd name="connsiteY3" fmla="*/ 60293 h 84045"/>
                <a:gd name="connsiteX4" fmla="*/ 187128 w 291958"/>
                <a:gd name="connsiteY4" fmla="*/ 83621 h 840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958" h="84045">
                  <a:moveTo>
                    <a:pt x="187128" y="83621"/>
                  </a:moveTo>
                  <a:cubicBezTo>
                    <a:pt x="108310" y="73856"/>
                    <a:pt x="48362" y="36072"/>
                    <a:pt x="-646" y="-424"/>
                  </a:cubicBezTo>
                  <a:cubicBezTo>
                    <a:pt x="39450" y="9187"/>
                    <a:pt x="80850" y="17325"/>
                    <a:pt x="122493" y="25181"/>
                  </a:cubicBezTo>
                  <a:lnTo>
                    <a:pt x="291313" y="60293"/>
                  </a:lnTo>
                  <a:cubicBezTo>
                    <a:pt x="248340" y="55671"/>
                    <a:pt x="214176" y="65624"/>
                    <a:pt x="187128" y="83621"/>
                  </a:cubicBezTo>
                  <a:close/>
                </a:path>
              </a:pathLst>
            </a:custGeom>
            <a:solidFill>
              <a:srgbClr val="F8A817"/>
            </a:solidFill>
            <a:ln w="488" cap="flat">
              <a:noFill/>
              <a:prstDash val="solid"/>
              <a:miter/>
            </a:ln>
          </p:spPr>
          <p:txBody>
            <a:bodyPr rtlCol="1"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he-IL" sz="1800" b="0" i="0" u="none" strike="noStrike" kern="1200" cap="none" spc="0" normalizeH="0" baseline="0" noProof="0" dirty="0">
                <a:ln>
                  <a:noFill/>
                </a:ln>
                <a:solidFill>
                  <a:srgbClr val="180742"/>
                </a:solidFill>
                <a:effectLst/>
                <a:uLnTx/>
                <a:uFillTx/>
                <a:latin typeface="Effra Light"/>
                <a:ea typeface="+mn-ea"/>
                <a:cs typeface="Arial" panose="020B0604020202020204" pitchFamily="34" charset="0"/>
              </a:endParaRPr>
            </a:p>
          </p:txBody>
        </p:sp>
      </p:grpSp>
      <p:cxnSp>
        <p:nvCxnSpPr>
          <p:cNvPr id="32" name="Straight Connector 31">
            <a:extLst>
              <a:ext uri="{FF2B5EF4-FFF2-40B4-BE49-F238E27FC236}">
                <a16:creationId xmlns:a16="http://schemas.microsoft.com/office/drawing/2014/main" id="{CB6B6DDF-48B3-43ED-AACD-678BF07D08A9}"/>
              </a:ext>
            </a:extLst>
          </p:cNvPr>
          <p:cNvCxnSpPr>
            <a:cxnSpLocks/>
          </p:cNvCxnSpPr>
          <p:nvPr userDrawn="1"/>
        </p:nvCxnSpPr>
        <p:spPr>
          <a:xfrm>
            <a:off x="426445" y="6063116"/>
            <a:ext cx="10702644" cy="0"/>
          </a:xfrm>
          <a:prstGeom prst="line">
            <a:avLst/>
          </a:prstGeom>
          <a:ln w="12700">
            <a:solidFill>
              <a:srgbClr val="180742"/>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31C2FCC3-B2EE-48B7-9A58-92B56C88D2A0}"/>
              </a:ext>
            </a:extLst>
          </p:cNvPr>
          <p:cNvCxnSpPr>
            <a:cxnSpLocks/>
          </p:cNvCxnSpPr>
          <p:nvPr userDrawn="1"/>
        </p:nvCxnSpPr>
        <p:spPr>
          <a:xfrm>
            <a:off x="11271522" y="6063116"/>
            <a:ext cx="504716" cy="0"/>
          </a:xfrm>
          <a:prstGeom prst="line">
            <a:avLst/>
          </a:prstGeom>
          <a:ln w="79375">
            <a:solidFill>
              <a:srgbClr val="18074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42740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pic>
        <p:nvPicPr>
          <p:cNvPr id="8" name="Picture 7" descr="Chart, pie chart&#10;&#10;Description automatically generated">
            <a:extLst>
              <a:ext uri="{FF2B5EF4-FFF2-40B4-BE49-F238E27FC236}">
                <a16:creationId xmlns:a16="http://schemas.microsoft.com/office/drawing/2014/main" id="{7BE6B016-4FD2-4E28-BB53-41D314DFDD7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3331" b="19317"/>
          <a:stretch/>
        </p:blipFill>
        <p:spPr>
          <a:xfrm>
            <a:off x="166914" y="185057"/>
            <a:ext cx="11862772" cy="6487886"/>
          </a:xfrm>
          <a:prstGeom prst="rect">
            <a:avLst/>
          </a:prstGeom>
        </p:spPr>
      </p:pic>
      <p:pic>
        <p:nvPicPr>
          <p:cNvPr id="13" name="Graphic 12">
            <a:extLst>
              <a:ext uri="{FF2B5EF4-FFF2-40B4-BE49-F238E27FC236}">
                <a16:creationId xmlns:a16="http://schemas.microsoft.com/office/drawing/2014/main" id="{9D14866C-BFDD-45AA-9A0C-B57B0FD879BE}"/>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0823" y="6165325"/>
            <a:ext cx="913106" cy="249029"/>
          </a:xfrm>
          <a:prstGeom prst="rect">
            <a:avLst/>
          </a:prstGeom>
        </p:spPr>
      </p:pic>
      <p:sp>
        <p:nvSpPr>
          <p:cNvPr id="14" name="Footer Placeholder 4">
            <a:extLst>
              <a:ext uri="{FF2B5EF4-FFF2-40B4-BE49-F238E27FC236}">
                <a16:creationId xmlns:a16="http://schemas.microsoft.com/office/drawing/2014/main" id="{7B43E1AE-2AD5-4F4A-9A29-4571C6FB2AE5}"/>
              </a:ext>
            </a:extLst>
          </p:cNvPr>
          <p:cNvSpPr>
            <a:spLocks noGrp="1"/>
          </p:cNvSpPr>
          <p:nvPr>
            <p:ph type="ftr" sz="quarter" idx="11"/>
          </p:nvPr>
        </p:nvSpPr>
        <p:spPr>
          <a:xfrm>
            <a:off x="2880360" y="6045637"/>
            <a:ext cx="8337178" cy="365125"/>
          </a:xfrm>
        </p:spPr>
        <p:txBody>
          <a:bodyPr/>
          <a:lstStyle>
            <a:lvl1pPr>
              <a:defRPr lang="he-IL" sz="1400" kern="1200">
                <a:solidFill>
                  <a:schemeClr val="bg1"/>
                </a:solidFill>
                <a:latin typeface="Arial" panose="020B0604020202020204" pitchFamily="34" charset="0"/>
                <a:ea typeface="+mn-ea"/>
                <a:cs typeface="Arial" panose="020B0604020202020204" pitchFamily="34" charset="0"/>
              </a:defRPr>
            </a:lvl1pPr>
          </a:lstStyle>
          <a:p>
            <a:pPr algn="r"/>
            <a:r>
              <a:rPr lang="he-IL" dirty="0"/>
              <a:t>פרזנטציית בוגרי קורס רוקחים עולם</a:t>
            </a:r>
          </a:p>
        </p:txBody>
      </p:sp>
      <p:sp>
        <p:nvSpPr>
          <p:cNvPr id="15" name="Slide Number Placeholder 5">
            <a:extLst>
              <a:ext uri="{FF2B5EF4-FFF2-40B4-BE49-F238E27FC236}">
                <a16:creationId xmlns:a16="http://schemas.microsoft.com/office/drawing/2014/main" id="{DDB6290A-E126-4349-A907-13355F8B693D}"/>
              </a:ext>
            </a:extLst>
          </p:cNvPr>
          <p:cNvSpPr>
            <a:spLocks noGrp="1"/>
          </p:cNvSpPr>
          <p:nvPr>
            <p:ph type="sldNum" sz="quarter" idx="12"/>
          </p:nvPr>
        </p:nvSpPr>
        <p:spPr>
          <a:xfrm>
            <a:off x="11271522" y="6107276"/>
            <a:ext cx="522852" cy="365125"/>
          </a:xfrm>
        </p:spPr>
        <p:txBody>
          <a:bodyPr/>
          <a:lstStyle>
            <a:lvl1pPr algn="ctr">
              <a:defRPr lang="he-IL" sz="2400" kern="1200" smtClean="0">
                <a:solidFill>
                  <a:schemeClr val="bg1"/>
                </a:solidFill>
                <a:latin typeface="Arial" panose="020B0604020202020204" pitchFamily="34" charset="0"/>
                <a:ea typeface="+mn-ea"/>
                <a:cs typeface="Arial" panose="020B0604020202020204" pitchFamily="34" charset="0"/>
              </a:defRPr>
            </a:lvl1pPr>
          </a:lstStyle>
          <a:p>
            <a:fld id="{57FEA30E-7E37-483E-B2FA-D24B6D6CA64C}" type="slidenum">
              <a:rPr lang="en-IL" smtClean="0"/>
              <a:pPr/>
              <a:t>‹#›</a:t>
            </a:fld>
            <a:endParaRPr lang="en-IL" dirty="0"/>
          </a:p>
        </p:txBody>
      </p:sp>
      <p:cxnSp>
        <p:nvCxnSpPr>
          <p:cNvPr id="16" name="Straight Connector 15">
            <a:extLst>
              <a:ext uri="{FF2B5EF4-FFF2-40B4-BE49-F238E27FC236}">
                <a16:creationId xmlns:a16="http://schemas.microsoft.com/office/drawing/2014/main" id="{693A759D-EF26-4AD4-BA09-315B9B77A35D}"/>
              </a:ext>
            </a:extLst>
          </p:cNvPr>
          <p:cNvCxnSpPr>
            <a:cxnSpLocks/>
          </p:cNvCxnSpPr>
          <p:nvPr userDrawn="1"/>
        </p:nvCxnSpPr>
        <p:spPr>
          <a:xfrm>
            <a:off x="426445" y="6063116"/>
            <a:ext cx="1070264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414D8C60-9431-4766-8926-F95585D80BD0}"/>
              </a:ext>
            </a:extLst>
          </p:cNvPr>
          <p:cNvCxnSpPr>
            <a:cxnSpLocks/>
          </p:cNvCxnSpPr>
          <p:nvPr userDrawn="1"/>
        </p:nvCxnSpPr>
        <p:spPr>
          <a:xfrm>
            <a:off x="11271522" y="6063116"/>
            <a:ext cx="504716" cy="0"/>
          </a:xfrm>
          <a:prstGeom prst="line">
            <a:avLst/>
          </a:prstGeom>
          <a:ln w="7937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701129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7" name="Picture 6" descr="Shape, rectangle&#10;&#10;Description automatically generated">
            <a:extLst>
              <a:ext uri="{FF2B5EF4-FFF2-40B4-BE49-F238E27FC236}">
                <a16:creationId xmlns:a16="http://schemas.microsoft.com/office/drawing/2014/main" id="{08870FED-51A4-4E5A-9B66-DA74325E930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2131" b="13854"/>
          <a:stretch/>
        </p:blipFill>
        <p:spPr>
          <a:xfrm>
            <a:off x="69850" y="266700"/>
            <a:ext cx="12122150" cy="6343650"/>
          </a:xfrm>
          <a:prstGeom prst="rect">
            <a:avLst/>
          </a:prstGeom>
        </p:spPr>
      </p:pic>
      <p:pic>
        <p:nvPicPr>
          <p:cNvPr id="8" name="Graphic 7">
            <a:extLst>
              <a:ext uri="{FF2B5EF4-FFF2-40B4-BE49-F238E27FC236}">
                <a16:creationId xmlns:a16="http://schemas.microsoft.com/office/drawing/2014/main" id="{F7EC60B1-15FE-4800-A39B-14DEAEBF8E6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0823" y="6165325"/>
            <a:ext cx="913106" cy="249029"/>
          </a:xfrm>
          <a:prstGeom prst="rect">
            <a:avLst/>
          </a:prstGeom>
        </p:spPr>
      </p:pic>
      <p:sp>
        <p:nvSpPr>
          <p:cNvPr id="12" name="Footer Placeholder 4">
            <a:extLst>
              <a:ext uri="{FF2B5EF4-FFF2-40B4-BE49-F238E27FC236}">
                <a16:creationId xmlns:a16="http://schemas.microsoft.com/office/drawing/2014/main" id="{0374AC5A-5077-47F5-B250-1FAD1D454DD2}"/>
              </a:ext>
            </a:extLst>
          </p:cNvPr>
          <p:cNvSpPr>
            <a:spLocks noGrp="1"/>
          </p:cNvSpPr>
          <p:nvPr>
            <p:ph type="ftr" sz="quarter" idx="11"/>
          </p:nvPr>
        </p:nvSpPr>
        <p:spPr>
          <a:xfrm>
            <a:off x="2880360" y="6045637"/>
            <a:ext cx="8337178" cy="365125"/>
          </a:xfrm>
        </p:spPr>
        <p:txBody>
          <a:bodyPr/>
          <a:lstStyle>
            <a:lvl1pPr>
              <a:defRPr lang="he-IL" sz="1400" kern="1200">
                <a:solidFill>
                  <a:schemeClr val="bg1"/>
                </a:solidFill>
                <a:latin typeface="Arial" panose="020B0604020202020204" pitchFamily="34" charset="0"/>
                <a:ea typeface="+mn-ea"/>
                <a:cs typeface="Arial" panose="020B0604020202020204" pitchFamily="34" charset="0"/>
              </a:defRPr>
            </a:lvl1pPr>
          </a:lstStyle>
          <a:p>
            <a:pPr algn="r">
              <a:defRPr/>
            </a:pPr>
            <a:r>
              <a:rPr lang="he-IL" dirty="0">
                <a:solidFill>
                  <a:prstClr val="white"/>
                </a:solidFill>
              </a:rPr>
              <a:t>פרזנטציית בוגרי קורס רוקחים עולם</a:t>
            </a:r>
          </a:p>
        </p:txBody>
      </p:sp>
      <p:sp>
        <p:nvSpPr>
          <p:cNvPr id="13" name="Slide Number Placeholder 5">
            <a:extLst>
              <a:ext uri="{FF2B5EF4-FFF2-40B4-BE49-F238E27FC236}">
                <a16:creationId xmlns:a16="http://schemas.microsoft.com/office/drawing/2014/main" id="{0FC624C1-B74E-46C8-9C91-EC81399F3FFB}"/>
              </a:ext>
            </a:extLst>
          </p:cNvPr>
          <p:cNvSpPr>
            <a:spLocks noGrp="1"/>
          </p:cNvSpPr>
          <p:nvPr>
            <p:ph type="sldNum" sz="quarter" idx="12"/>
          </p:nvPr>
        </p:nvSpPr>
        <p:spPr>
          <a:xfrm>
            <a:off x="11271522" y="6107276"/>
            <a:ext cx="522852" cy="365125"/>
          </a:xfrm>
        </p:spPr>
        <p:txBody>
          <a:bodyPr/>
          <a:lstStyle>
            <a:lvl1pPr algn="ctr">
              <a:defRPr lang="he-IL" sz="2400" kern="1200" smtClean="0">
                <a:solidFill>
                  <a:schemeClr val="bg1"/>
                </a:solidFill>
                <a:latin typeface="Arial" panose="020B0604020202020204" pitchFamily="34" charset="0"/>
                <a:ea typeface="+mn-ea"/>
                <a:cs typeface="Arial" panose="020B0604020202020204" pitchFamily="34" charset="0"/>
              </a:defRPr>
            </a:lvl1pPr>
          </a:lstStyle>
          <a:p>
            <a:pPr>
              <a:defRPr/>
            </a:pPr>
            <a:fld id="{57FEA30E-7E37-483E-B2FA-D24B6D6CA64C}" type="slidenum">
              <a:rPr lang="en-IL" smtClean="0">
                <a:solidFill>
                  <a:prstClr val="white"/>
                </a:solidFill>
              </a:rPr>
              <a:pPr>
                <a:defRPr/>
              </a:pPr>
              <a:t>‹#›</a:t>
            </a:fld>
            <a:endParaRPr lang="en-IL" dirty="0">
              <a:solidFill>
                <a:prstClr val="white"/>
              </a:solidFill>
            </a:endParaRPr>
          </a:p>
        </p:txBody>
      </p:sp>
      <p:cxnSp>
        <p:nvCxnSpPr>
          <p:cNvPr id="14" name="Straight Connector 13">
            <a:extLst>
              <a:ext uri="{FF2B5EF4-FFF2-40B4-BE49-F238E27FC236}">
                <a16:creationId xmlns:a16="http://schemas.microsoft.com/office/drawing/2014/main" id="{CA10FE10-A11C-482B-81CD-B9223BB5041E}"/>
              </a:ext>
            </a:extLst>
          </p:cNvPr>
          <p:cNvCxnSpPr>
            <a:cxnSpLocks/>
          </p:cNvCxnSpPr>
          <p:nvPr userDrawn="1"/>
        </p:nvCxnSpPr>
        <p:spPr>
          <a:xfrm>
            <a:off x="426445" y="6063116"/>
            <a:ext cx="1070264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C493100-EC72-4D41-8AC4-4A30D7326F06}"/>
              </a:ext>
            </a:extLst>
          </p:cNvPr>
          <p:cNvCxnSpPr>
            <a:cxnSpLocks/>
          </p:cNvCxnSpPr>
          <p:nvPr userDrawn="1"/>
        </p:nvCxnSpPr>
        <p:spPr>
          <a:xfrm>
            <a:off x="11271522" y="6063116"/>
            <a:ext cx="504716" cy="0"/>
          </a:xfrm>
          <a:prstGeom prst="line">
            <a:avLst/>
          </a:prstGeom>
          <a:ln w="79375">
            <a:solidFill>
              <a:schemeClr val="bg1"/>
            </a:solidFill>
          </a:ln>
        </p:spPr>
        <p:style>
          <a:lnRef idx="1">
            <a:schemeClr val="accent1"/>
          </a:lnRef>
          <a:fillRef idx="0">
            <a:schemeClr val="accent1"/>
          </a:fillRef>
          <a:effectRef idx="0">
            <a:schemeClr val="accent1"/>
          </a:effectRef>
          <a:fontRef idx="minor">
            <a:schemeClr val="tx1"/>
          </a:fontRef>
        </p:style>
      </p:cxnSp>
      <p:sp>
        <p:nvSpPr>
          <p:cNvPr id="16" name="Title 1">
            <a:extLst>
              <a:ext uri="{FF2B5EF4-FFF2-40B4-BE49-F238E27FC236}">
                <a16:creationId xmlns:a16="http://schemas.microsoft.com/office/drawing/2014/main" id="{35221092-0686-4481-9DAB-15C078DFFC5B}"/>
              </a:ext>
            </a:extLst>
          </p:cNvPr>
          <p:cNvSpPr>
            <a:spLocks noGrp="1"/>
          </p:cNvSpPr>
          <p:nvPr>
            <p:ph type="ctrTitle" hasCustomPrompt="1"/>
          </p:nvPr>
        </p:nvSpPr>
        <p:spPr>
          <a:xfrm>
            <a:off x="2641763" y="-575112"/>
            <a:ext cx="9144000" cy="2387600"/>
          </a:xfrm>
        </p:spPr>
        <p:txBody>
          <a:bodyPr anchor="b">
            <a:normAutofit/>
          </a:bodyPr>
          <a:lstStyle>
            <a:lvl1pPr algn="r">
              <a:defRPr lang="he-IL" sz="7200" kern="1200">
                <a:solidFill>
                  <a:schemeClr val="bg1"/>
                </a:solidFill>
                <a:latin typeface="Arial" panose="020B0604020202020204" pitchFamily="34" charset="0"/>
                <a:ea typeface="+mn-ea"/>
                <a:cs typeface="Arial" panose="020B0604020202020204" pitchFamily="34" charset="0"/>
              </a:defRPr>
            </a:lvl1pPr>
          </a:lstStyle>
          <a:p>
            <a:r>
              <a:rPr lang="he-IL" dirty="0"/>
              <a:t>כותרת </a:t>
            </a:r>
          </a:p>
        </p:txBody>
      </p:sp>
      <p:sp>
        <p:nvSpPr>
          <p:cNvPr id="17" name="Subtitle 2">
            <a:extLst>
              <a:ext uri="{FF2B5EF4-FFF2-40B4-BE49-F238E27FC236}">
                <a16:creationId xmlns:a16="http://schemas.microsoft.com/office/drawing/2014/main" id="{158D66D7-58DA-4F87-87B7-56DD3BE6DD37}"/>
              </a:ext>
            </a:extLst>
          </p:cNvPr>
          <p:cNvSpPr>
            <a:spLocks noGrp="1"/>
          </p:cNvSpPr>
          <p:nvPr>
            <p:ph type="subTitle" idx="1" hasCustomPrompt="1"/>
          </p:nvPr>
        </p:nvSpPr>
        <p:spPr>
          <a:xfrm>
            <a:off x="2632238" y="1829967"/>
            <a:ext cx="9144000" cy="1655762"/>
          </a:xfrm>
        </p:spPr>
        <p:txBody>
          <a:bodyPr>
            <a:normAutofit/>
          </a:bodyPr>
          <a:lstStyle>
            <a:lvl1pPr marL="0" indent="0" algn="r">
              <a:buNone/>
              <a:defRPr lang="he-IL" sz="2400" kern="1200">
                <a:solidFill>
                  <a:schemeClr val="bg1"/>
                </a:solidFill>
                <a:latin typeface="Arial" panose="020B0604020202020204" pitchFamily="34" charset="0"/>
                <a:ea typeface="+mn-ea"/>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he-IL" dirty="0"/>
              <a:t>תת כותרת</a:t>
            </a:r>
          </a:p>
        </p:txBody>
      </p:sp>
    </p:spTree>
    <p:extLst>
      <p:ext uri="{BB962C8B-B14F-4D97-AF65-F5344CB8AC3E}">
        <p14:creationId xmlns:p14="http://schemas.microsoft.com/office/powerpoint/2010/main" val="315353619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26" name="Graphic 25">
            <a:extLst>
              <a:ext uri="{FF2B5EF4-FFF2-40B4-BE49-F238E27FC236}">
                <a16:creationId xmlns:a16="http://schemas.microsoft.com/office/drawing/2014/main" id="{1FB31D27-13DB-4410-A3CD-D57446CAB0A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65895" y="169862"/>
            <a:ext cx="11873703" cy="6510338"/>
          </a:xfrm>
          <a:prstGeom prst="rect">
            <a:avLst/>
          </a:prstGeom>
        </p:spPr>
      </p:pic>
      <p:pic>
        <p:nvPicPr>
          <p:cNvPr id="9" name="Picture 8">
            <a:extLst>
              <a:ext uri="{FF2B5EF4-FFF2-40B4-BE49-F238E27FC236}">
                <a16:creationId xmlns:a16="http://schemas.microsoft.com/office/drawing/2014/main" id="{62EFCE0D-54EB-4302-8588-2BB195648C04}"/>
              </a:ext>
            </a:extLst>
          </p:cNvPr>
          <p:cNvPicPr>
            <a:picLocks noChangeAspect="1"/>
          </p:cNvPicPr>
          <p:nvPr userDrawn="1"/>
        </p:nvPicPr>
        <p:blipFill rotWithShape="1">
          <a:blip r:embed="rId4"/>
          <a:srcRect l="37299" t="6560" b="18618"/>
          <a:stretch/>
        </p:blipFill>
        <p:spPr>
          <a:xfrm>
            <a:off x="113507" y="147346"/>
            <a:ext cx="7586611" cy="6563308"/>
          </a:xfrm>
          <a:prstGeom prst="rect">
            <a:avLst/>
          </a:prstGeom>
        </p:spPr>
      </p:pic>
      <p:sp>
        <p:nvSpPr>
          <p:cNvPr id="12" name="Rectangle 11">
            <a:extLst>
              <a:ext uri="{FF2B5EF4-FFF2-40B4-BE49-F238E27FC236}">
                <a16:creationId xmlns:a16="http://schemas.microsoft.com/office/drawing/2014/main" id="{B57C209B-A977-4BB2-8748-029933636DCB}"/>
              </a:ext>
            </a:extLst>
          </p:cNvPr>
          <p:cNvSpPr/>
          <p:nvPr userDrawn="1"/>
        </p:nvSpPr>
        <p:spPr>
          <a:xfrm>
            <a:off x="-78337" y="6688138"/>
            <a:ext cx="1742848" cy="1698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he-IL" sz="1800" b="0" i="0" u="none" strike="noStrike" kern="1200" cap="none" spc="0" normalizeH="0" baseline="0" noProof="0" dirty="0">
              <a:ln>
                <a:noFill/>
              </a:ln>
              <a:solidFill>
                <a:srgbClr val="180742"/>
              </a:solidFill>
              <a:effectLst/>
              <a:uLnTx/>
              <a:uFillTx/>
              <a:latin typeface="Effra Light"/>
              <a:ea typeface="+mn-ea"/>
              <a:cs typeface="Arial" panose="020B0604020202020204" pitchFamily="34" charset="0"/>
            </a:endParaRPr>
          </a:p>
        </p:txBody>
      </p:sp>
      <p:sp>
        <p:nvSpPr>
          <p:cNvPr id="13" name="Rectangle 12">
            <a:extLst>
              <a:ext uri="{FF2B5EF4-FFF2-40B4-BE49-F238E27FC236}">
                <a16:creationId xmlns:a16="http://schemas.microsoft.com/office/drawing/2014/main" id="{E5D747A2-591B-4AB0-B62B-7953107BDCFD}"/>
              </a:ext>
            </a:extLst>
          </p:cNvPr>
          <p:cNvSpPr/>
          <p:nvPr userDrawn="1"/>
        </p:nvSpPr>
        <p:spPr>
          <a:xfrm rot="16200000">
            <a:off x="-3501418" y="3206238"/>
            <a:ext cx="7133662" cy="1698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he-IL" sz="1800" b="0" i="0" u="none" strike="noStrike" kern="1200" cap="none" spc="0" normalizeH="0" baseline="0" noProof="0" dirty="0">
              <a:ln>
                <a:noFill/>
              </a:ln>
              <a:solidFill>
                <a:srgbClr val="180742"/>
              </a:solidFill>
              <a:effectLst/>
              <a:uLnTx/>
              <a:uFillTx/>
              <a:latin typeface="Effra Light"/>
              <a:ea typeface="+mn-ea"/>
              <a:cs typeface="Arial" panose="020B0604020202020204" pitchFamily="34" charset="0"/>
            </a:endParaRPr>
          </a:p>
        </p:txBody>
      </p:sp>
      <p:sp>
        <p:nvSpPr>
          <p:cNvPr id="14" name="Rectangle 13">
            <a:extLst>
              <a:ext uri="{FF2B5EF4-FFF2-40B4-BE49-F238E27FC236}">
                <a16:creationId xmlns:a16="http://schemas.microsoft.com/office/drawing/2014/main" id="{3D00709F-C521-4AC5-BD20-91092EBCC8E2}"/>
              </a:ext>
            </a:extLst>
          </p:cNvPr>
          <p:cNvSpPr/>
          <p:nvPr userDrawn="1"/>
        </p:nvSpPr>
        <p:spPr>
          <a:xfrm>
            <a:off x="-54192" y="-22516"/>
            <a:ext cx="10284042" cy="1698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he-IL" sz="1800" b="0" i="0" u="none" strike="noStrike" kern="1200" cap="none" spc="0" normalizeH="0" baseline="0" noProof="0" dirty="0">
              <a:ln>
                <a:noFill/>
              </a:ln>
              <a:solidFill>
                <a:srgbClr val="180742"/>
              </a:solidFill>
              <a:effectLst/>
              <a:uLnTx/>
              <a:uFillTx/>
              <a:latin typeface="Effra Light"/>
              <a:ea typeface="+mn-ea"/>
              <a:cs typeface="Arial" panose="020B0604020202020204" pitchFamily="34" charset="0"/>
            </a:endParaRPr>
          </a:p>
        </p:txBody>
      </p:sp>
      <p:sp>
        <p:nvSpPr>
          <p:cNvPr id="23" name="Text Placeholder 22">
            <a:extLst>
              <a:ext uri="{FF2B5EF4-FFF2-40B4-BE49-F238E27FC236}">
                <a16:creationId xmlns:a16="http://schemas.microsoft.com/office/drawing/2014/main" id="{C914F3A3-0753-4989-9B16-2E2BB289329E}"/>
              </a:ext>
            </a:extLst>
          </p:cNvPr>
          <p:cNvSpPr>
            <a:spLocks noGrp="1"/>
          </p:cNvSpPr>
          <p:nvPr>
            <p:ph type="body" sz="quarter" idx="10" hasCustomPrompt="1"/>
          </p:nvPr>
        </p:nvSpPr>
        <p:spPr>
          <a:xfrm>
            <a:off x="4729189" y="2124231"/>
            <a:ext cx="6908800" cy="2403475"/>
          </a:xfrm>
        </p:spPr>
        <p:txBody>
          <a:bodyPr>
            <a:noAutofit/>
          </a:bodyPr>
          <a:lstStyle>
            <a:lvl1pPr marL="0" indent="0" algn="r" rtl="1">
              <a:buNone/>
              <a:defRPr lang="en-US" sz="9600" kern="1200" smtClean="0">
                <a:solidFill>
                  <a:srgbClr val="180742"/>
                </a:solidFill>
                <a:latin typeface="Arial" panose="020B0604020202020204" pitchFamily="34" charset="0"/>
                <a:ea typeface="+mn-ea"/>
                <a:cs typeface="Arial" panose="020B0604020202020204" pitchFamily="34" charset="0"/>
              </a:defRPr>
            </a:lvl1pPr>
            <a:lvl2pPr>
              <a:defRPr lang="en-US" sz="9600" kern="1200" smtClean="0">
                <a:solidFill>
                  <a:srgbClr val="4C3F6C"/>
                </a:solidFill>
                <a:latin typeface="Fb Jabutinski Con Bold" panose="00000500000000000000" pitchFamily="50" charset="-79"/>
                <a:ea typeface="+mn-ea"/>
                <a:cs typeface="Fb Jabutinski Con Bold" panose="00000500000000000000" pitchFamily="50" charset="-79"/>
              </a:defRPr>
            </a:lvl2pPr>
            <a:lvl3pPr>
              <a:defRPr lang="en-US" sz="9600" kern="1200" smtClean="0">
                <a:solidFill>
                  <a:srgbClr val="4C3F6C"/>
                </a:solidFill>
                <a:latin typeface="Fb Jabutinski Con Bold" panose="00000500000000000000" pitchFamily="50" charset="-79"/>
                <a:ea typeface="+mn-ea"/>
                <a:cs typeface="Fb Jabutinski Con Bold" panose="00000500000000000000" pitchFamily="50" charset="-79"/>
              </a:defRPr>
            </a:lvl3pPr>
            <a:lvl4pPr>
              <a:defRPr lang="en-US" sz="9600" kern="1200" smtClean="0">
                <a:solidFill>
                  <a:srgbClr val="4C3F6C"/>
                </a:solidFill>
                <a:latin typeface="Fb Jabutinski Con Bold" panose="00000500000000000000" pitchFamily="50" charset="-79"/>
                <a:ea typeface="+mn-ea"/>
                <a:cs typeface="Fb Jabutinski Con Bold" panose="00000500000000000000" pitchFamily="50" charset="-79"/>
              </a:defRPr>
            </a:lvl4pPr>
            <a:lvl5pPr>
              <a:defRPr lang="he-IL" sz="9600" kern="1200">
                <a:solidFill>
                  <a:srgbClr val="4C3F6C"/>
                </a:solidFill>
                <a:latin typeface="Fb Jabutinski Con Bold" panose="00000500000000000000" pitchFamily="50" charset="-79"/>
                <a:ea typeface="+mn-ea"/>
                <a:cs typeface="Fb Jabutinski Con Bold" panose="00000500000000000000" pitchFamily="50" charset="-79"/>
              </a:defRPr>
            </a:lvl5pPr>
          </a:lstStyle>
          <a:p>
            <a:pPr lvl="0"/>
            <a:r>
              <a:rPr lang="he-IL" dirty="0"/>
              <a:t>כותרת </a:t>
            </a:r>
          </a:p>
        </p:txBody>
      </p:sp>
      <p:sp>
        <p:nvSpPr>
          <p:cNvPr id="24" name="Slide Number Placeholder 5">
            <a:extLst>
              <a:ext uri="{FF2B5EF4-FFF2-40B4-BE49-F238E27FC236}">
                <a16:creationId xmlns:a16="http://schemas.microsoft.com/office/drawing/2014/main" id="{8CF41DD4-3146-4322-B855-3BC114BC70AF}"/>
              </a:ext>
            </a:extLst>
          </p:cNvPr>
          <p:cNvSpPr>
            <a:spLocks noGrp="1"/>
          </p:cNvSpPr>
          <p:nvPr>
            <p:ph type="sldNum" sz="quarter" idx="12"/>
          </p:nvPr>
        </p:nvSpPr>
        <p:spPr>
          <a:xfrm>
            <a:off x="11284573" y="6102450"/>
            <a:ext cx="522852" cy="365125"/>
          </a:xfrm>
        </p:spPr>
        <p:txBody>
          <a:bodyPr/>
          <a:lstStyle>
            <a:lvl1pPr algn="ctr">
              <a:defRPr lang="he-IL" sz="2400" kern="1200" smtClean="0">
                <a:solidFill>
                  <a:srgbClr val="180742"/>
                </a:solidFill>
                <a:latin typeface="Arial" panose="020B0604020202020204" pitchFamily="34" charset="0"/>
                <a:ea typeface="+mn-ea"/>
                <a:cs typeface="Arial" panose="020B0604020202020204" pitchFamily="34" charset="0"/>
              </a:defRPr>
            </a:lvl1pPr>
          </a:lstStyle>
          <a:p>
            <a:pPr>
              <a:defRPr/>
            </a:pPr>
            <a:fld id="{57FEA30E-7E37-483E-B2FA-D24B6D6CA64C}" type="slidenum">
              <a:rPr lang="en-IL" smtClean="0"/>
              <a:pPr>
                <a:defRPr/>
              </a:pPr>
              <a:t>‹#›</a:t>
            </a:fld>
            <a:endParaRPr lang="en-IL" dirty="0"/>
          </a:p>
        </p:txBody>
      </p:sp>
      <p:cxnSp>
        <p:nvCxnSpPr>
          <p:cNvPr id="25" name="Straight Connector 24">
            <a:extLst>
              <a:ext uri="{FF2B5EF4-FFF2-40B4-BE49-F238E27FC236}">
                <a16:creationId xmlns:a16="http://schemas.microsoft.com/office/drawing/2014/main" id="{6FA487AE-4956-4EAB-B141-9D18E55D009F}"/>
              </a:ext>
            </a:extLst>
          </p:cNvPr>
          <p:cNvCxnSpPr>
            <a:cxnSpLocks/>
          </p:cNvCxnSpPr>
          <p:nvPr userDrawn="1"/>
        </p:nvCxnSpPr>
        <p:spPr>
          <a:xfrm>
            <a:off x="11271522" y="6063116"/>
            <a:ext cx="504716" cy="0"/>
          </a:xfrm>
          <a:prstGeom prst="line">
            <a:avLst/>
          </a:prstGeom>
          <a:ln w="79375">
            <a:solidFill>
              <a:srgbClr val="18074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968585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pic>
        <p:nvPicPr>
          <p:cNvPr id="10" name="Graphic 9">
            <a:extLst>
              <a:ext uri="{FF2B5EF4-FFF2-40B4-BE49-F238E27FC236}">
                <a16:creationId xmlns:a16="http://schemas.microsoft.com/office/drawing/2014/main" id="{E205EBAA-DD85-4939-9545-5FA41E479D6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65895" y="169862"/>
            <a:ext cx="11873703" cy="6510338"/>
          </a:xfrm>
          <a:prstGeom prst="rect">
            <a:avLst/>
          </a:prstGeom>
        </p:spPr>
      </p:pic>
      <p:grpSp>
        <p:nvGrpSpPr>
          <p:cNvPr id="11" name="Group 10">
            <a:extLst>
              <a:ext uri="{FF2B5EF4-FFF2-40B4-BE49-F238E27FC236}">
                <a16:creationId xmlns:a16="http://schemas.microsoft.com/office/drawing/2014/main" id="{E34C89E2-A694-412C-813B-C4D615F11393}"/>
              </a:ext>
            </a:extLst>
          </p:cNvPr>
          <p:cNvGrpSpPr/>
          <p:nvPr userDrawn="1"/>
        </p:nvGrpSpPr>
        <p:grpSpPr>
          <a:xfrm rot="6458296">
            <a:off x="-12424747" y="-732953"/>
            <a:ext cx="17953596" cy="14401057"/>
            <a:chOff x="-3905269" y="-4001861"/>
            <a:chExt cx="15042923" cy="12066330"/>
          </a:xfrm>
        </p:grpSpPr>
        <p:sp>
          <p:nvSpPr>
            <p:cNvPr id="15" name="Freeform: Shape 14">
              <a:extLst>
                <a:ext uri="{FF2B5EF4-FFF2-40B4-BE49-F238E27FC236}">
                  <a16:creationId xmlns:a16="http://schemas.microsoft.com/office/drawing/2014/main" id="{5F102B93-CBDD-450C-B5E8-A7278275E0E5}"/>
                </a:ext>
              </a:extLst>
            </p:cNvPr>
            <p:cNvSpPr/>
            <p:nvPr/>
          </p:nvSpPr>
          <p:spPr>
            <a:xfrm>
              <a:off x="2585066" y="-240692"/>
              <a:ext cx="4354173" cy="2287952"/>
            </a:xfrm>
            <a:custGeom>
              <a:avLst/>
              <a:gdLst>
                <a:gd name="connsiteX0" fmla="*/ 42098 w 97296"/>
                <a:gd name="connsiteY0" fmla="*/ -424 h 51125"/>
                <a:gd name="connsiteX1" fmla="*/ 96650 w 97296"/>
                <a:gd name="connsiteY1" fmla="*/ 1654 h 51125"/>
                <a:gd name="connsiteX2" fmla="*/ 53718 w 97296"/>
                <a:gd name="connsiteY2" fmla="*/ 50702 h 51125"/>
                <a:gd name="connsiteX3" fmla="*/ -646 w 97296"/>
                <a:gd name="connsiteY3" fmla="*/ 41056 h 51125"/>
                <a:gd name="connsiteX4" fmla="*/ 42098 w 97296"/>
                <a:gd name="connsiteY4" fmla="*/ -424 h 51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296" h="51125">
                  <a:moveTo>
                    <a:pt x="42098" y="-424"/>
                  </a:moveTo>
                  <a:cubicBezTo>
                    <a:pt x="60190" y="1803"/>
                    <a:pt x="78440" y="2498"/>
                    <a:pt x="96650" y="1654"/>
                  </a:cubicBezTo>
                  <a:cubicBezTo>
                    <a:pt x="77805" y="16601"/>
                    <a:pt x="63775" y="36131"/>
                    <a:pt x="53718" y="50702"/>
                  </a:cubicBezTo>
                  <a:cubicBezTo>
                    <a:pt x="35215" y="50227"/>
                    <a:pt x="16890" y="46976"/>
                    <a:pt x="-646" y="41056"/>
                  </a:cubicBezTo>
                  <a:cubicBezTo>
                    <a:pt x="11107" y="25186"/>
                    <a:pt x="25197" y="10804"/>
                    <a:pt x="42098" y="-424"/>
                  </a:cubicBezTo>
                  <a:close/>
                </a:path>
              </a:pathLst>
            </a:custGeom>
            <a:solidFill>
              <a:srgbClr val="4BABA6"/>
            </a:solidFill>
            <a:ln w="488" cap="flat">
              <a:noFill/>
              <a:prstDash val="solid"/>
              <a:miter/>
            </a:ln>
          </p:spPr>
          <p:txBody>
            <a:bodyPr rtlCol="1"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he-IL" sz="1800" b="0" i="0" u="none" strike="noStrike" kern="1200" cap="none" spc="0" normalizeH="0" baseline="0" noProof="0" dirty="0">
                <a:ln>
                  <a:noFill/>
                </a:ln>
                <a:solidFill>
                  <a:srgbClr val="180742"/>
                </a:solidFill>
                <a:effectLst/>
                <a:uLnTx/>
                <a:uFillTx/>
                <a:latin typeface="Effra Light"/>
                <a:ea typeface="+mn-ea"/>
                <a:cs typeface="Arial" panose="020B0604020202020204" pitchFamily="34" charset="0"/>
              </a:endParaRPr>
            </a:p>
          </p:txBody>
        </p:sp>
        <p:sp>
          <p:nvSpPr>
            <p:cNvPr id="16" name="Freeform: Shape 15">
              <a:extLst>
                <a:ext uri="{FF2B5EF4-FFF2-40B4-BE49-F238E27FC236}">
                  <a16:creationId xmlns:a16="http://schemas.microsoft.com/office/drawing/2014/main" id="{91B10F17-F341-4FF7-8E52-BE87411FB726}"/>
                </a:ext>
              </a:extLst>
            </p:cNvPr>
            <p:cNvSpPr/>
            <p:nvPr/>
          </p:nvSpPr>
          <p:spPr>
            <a:xfrm>
              <a:off x="-3905269" y="-4001861"/>
              <a:ext cx="6490335" cy="12066330"/>
            </a:xfrm>
            <a:custGeom>
              <a:avLst/>
              <a:gdLst>
                <a:gd name="connsiteX0" fmla="*/ -646 w 145029"/>
                <a:gd name="connsiteY0" fmla="*/ -424 h 269627"/>
                <a:gd name="connsiteX1" fmla="*/ 144384 w 145029"/>
                <a:gd name="connsiteY1" fmla="*/ 125111 h 269627"/>
                <a:gd name="connsiteX2" fmla="*/ 90729 w 145029"/>
                <a:gd name="connsiteY2" fmla="*/ 269203 h 269627"/>
              </a:gdLst>
              <a:ahLst/>
              <a:cxnLst>
                <a:cxn ang="0">
                  <a:pos x="connsiteX0" y="connsiteY0"/>
                </a:cxn>
                <a:cxn ang="0">
                  <a:pos x="connsiteX1" y="connsiteY1"/>
                </a:cxn>
                <a:cxn ang="0">
                  <a:pos x="connsiteX2" y="connsiteY2"/>
                </a:cxn>
              </a:cxnLst>
              <a:rect l="l" t="t" r="r" b="b"/>
              <a:pathLst>
                <a:path w="145029" h="269627">
                  <a:moveTo>
                    <a:pt x="-646" y="-424"/>
                  </a:moveTo>
                  <a:cubicBezTo>
                    <a:pt x="30667" y="35050"/>
                    <a:pt x="71760" y="100483"/>
                    <a:pt x="144384" y="125111"/>
                  </a:cubicBezTo>
                  <a:cubicBezTo>
                    <a:pt x="108077" y="174198"/>
                    <a:pt x="94250" y="237920"/>
                    <a:pt x="90729" y="269203"/>
                  </a:cubicBezTo>
                  <a:close/>
                </a:path>
              </a:pathLst>
            </a:custGeom>
            <a:solidFill>
              <a:srgbClr val="DE0D49"/>
            </a:solidFill>
            <a:ln w="488" cap="flat">
              <a:noFill/>
              <a:prstDash val="solid"/>
              <a:miter/>
            </a:ln>
          </p:spPr>
          <p:txBody>
            <a:bodyPr rtlCol="1"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he-IL" sz="1800" b="0" i="0" u="none" strike="noStrike" kern="1200" cap="none" spc="0" normalizeH="0" baseline="0" noProof="0" dirty="0">
                <a:ln>
                  <a:noFill/>
                </a:ln>
                <a:solidFill>
                  <a:srgbClr val="180742"/>
                </a:solidFill>
                <a:effectLst/>
                <a:uLnTx/>
                <a:uFillTx/>
                <a:latin typeface="Effra Light"/>
                <a:ea typeface="+mn-ea"/>
                <a:cs typeface="Arial" panose="020B0604020202020204" pitchFamily="34" charset="0"/>
              </a:endParaRPr>
            </a:p>
          </p:txBody>
        </p:sp>
        <p:sp>
          <p:nvSpPr>
            <p:cNvPr id="17" name="Freeform: Shape 16">
              <a:extLst>
                <a:ext uri="{FF2B5EF4-FFF2-40B4-BE49-F238E27FC236}">
                  <a16:creationId xmlns:a16="http://schemas.microsoft.com/office/drawing/2014/main" id="{F6215607-F073-4557-BFD9-AFC160F5CE37}"/>
                </a:ext>
              </a:extLst>
            </p:cNvPr>
            <p:cNvSpPr/>
            <p:nvPr/>
          </p:nvSpPr>
          <p:spPr>
            <a:xfrm>
              <a:off x="-3905269" y="-4001861"/>
              <a:ext cx="8403212" cy="5617431"/>
            </a:xfrm>
            <a:custGeom>
              <a:avLst/>
              <a:gdLst>
                <a:gd name="connsiteX0" fmla="*/ -646 w 187773"/>
                <a:gd name="connsiteY0" fmla="*/ -424 h 125524"/>
                <a:gd name="connsiteX1" fmla="*/ 187128 w 187773"/>
                <a:gd name="connsiteY1" fmla="*/ 83621 h 125524"/>
                <a:gd name="connsiteX2" fmla="*/ 144384 w 187773"/>
                <a:gd name="connsiteY2" fmla="*/ 125101 h 125524"/>
                <a:gd name="connsiteX3" fmla="*/ -646 w 187773"/>
                <a:gd name="connsiteY3" fmla="*/ -424 h 125524"/>
              </a:gdLst>
              <a:ahLst/>
              <a:cxnLst>
                <a:cxn ang="0">
                  <a:pos x="connsiteX0" y="connsiteY0"/>
                </a:cxn>
                <a:cxn ang="0">
                  <a:pos x="connsiteX1" y="connsiteY1"/>
                </a:cxn>
                <a:cxn ang="0">
                  <a:pos x="connsiteX2" y="connsiteY2"/>
                </a:cxn>
                <a:cxn ang="0">
                  <a:pos x="connsiteX3" y="connsiteY3"/>
                </a:cxn>
              </a:cxnLst>
              <a:rect l="l" t="t" r="r" b="b"/>
              <a:pathLst>
                <a:path w="187773" h="125524">
                  <a:moveTo>
                    <a:pt x="-646" y="-424"/>
                  </a:moveTo>
                  <a:cubicBezTo>
                    <a:pt x="48362" y="36072"/>
                    <a:pt x="108310" y="73856"/>
                    <a:pt x="187128" y="83621"/>
                  </a:cubicBezTo>
                  <a:cubicBezTo>
                    <a:pt x="170227" y="94849"/>
                    <a:pt x="156137" y="109231"/>
                    <a:pt x="144384" y="125101"/>
                  </a:cubicBezTo>
                  <a:cubicBezTo>
                    <a:pt x="71740" y="100483"/>
                    <a:pt x="30667" y="35050"/>
                    <a:pt x="-646" y="-424"/>
                  </a:cubicBezTo>
                  <a:close/>
                </a:path>
              </a:pathLst>
            </a:custGeom>
            <a:solidFill>
              <a:srgbClr val="8CD2F5"/>
            </a:solidFill>
            <a:ln w="488" cap="flat">
              <a:noFill/>
              <a:prstDash val="solid"/>
              <a:miter/>
            </a:ln>
          </p:spPr>
          <p:txBody>
            <a:bodyPr rtlCol="1"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he-IL" sz="1800" b="0" i="0" u="none" strike="noStrike" kern="1200" cap="none" spc="0" normalizeH="0" baseline="0" noProof="0" dirty="0">
                <a:ln>
                  <a:noFill/>
                </a:ln>
                <a:solidFill>
                  <a:srgbClr val="180742"/>
                </a:solidFill>
                <a:effectLst/>
                <a:uLnTx/>
                <a:uFillTx/>
                <a:latin typeface="Effra Light"/>
                <a:ea typeface="+mn-ea"/>
                <a:cs typeface="Arial" panose="020B0604020202020204" pitchFamily="34" charset="0"/>
              </a:endParaRPr>
            </a:p>
          </p:txBody>
        </p:sp>
        <p:sp>
          <p:nvSpPr>
            <p:cNvPr id="18" name="Freeform: Shape 17">
              <a:extLst>
                <a:ext uri="{FF2B5EF4-FFF2-40B4-BE49-F238E27FC236}">
                  <a16:creationId xmlns:a16="http://schemas.microsoft.com/office/drawing/2014/main" id="{650AE5BC-B2FA-4984-A186-EFBFB5F27BF3}"/>
                </a:ext>
              </a:extLst>
            </p:cNvPr>
            <p:cNvSpPr/>
            <p:nvPr/>
          </p:nvSpPr>
          <p:spPr>
            <a:xfrm>
              <a:off x="6938611" y="-1146865"/>
              <a:ext cx="4199043" cy="999793"/>
            </a:xfrm>
            <a:custGeom>
              <a:avLst/>
              <a:gdLst>
                <a:gd name="connsiteX0" fmla="*/ 64623 w 93829"/>
                <a:gd name="connsiteY0" fmla="*/ -255 h 22341"/>
                <a:gd name="connsiteX1" fmla="*/ 93184 w 93829"/>
                <a:gd name="connsiteY1" fmla="*/ 5696 h 22341"/>
                <a:gd name="connsiteX2" fmla="*/ -646 w 93829"/>
                <a:gd name="connsiteY2" fmla="*/ 21918 h 22341"/>
                <a:gd name="connsiteX3" fmla="*/ 64623 w 93829"/>
                <a:gd name="connsiteY3" fmla="*/ -255 h 22341"/>
              </a:gdLst>
              <a:ahLst/>
              <a:cxnLst>
                <a:cxn ang="0">
                  <a:pos x="connsiteX0" y="connsiteY0"/>
                </a:cxn>
                <a:cxn ang="0">
                  <a:pos x="connsiteX1" y="connsiteY1"/>
                </a:cxn>
                <a:cxn ang="0">
                  <a:pos x="connsiteX2" y="connsiteY2"/>
                </a:cxn>
                <a:cxn ang="0">
                  <a:pos x="connsiteX3" y="connsiteY3"/>
                </a:cxn>
              </a:cxnLst>
              <a:rect l="l" t="t" r="r" b="b"/>
              <a:pathLst>
                <a:path w="93829" h="22341">
                  <a:moveTo>
                    <a:pt x="64623" y="-255"/>
                  </a:moveTo>
                  <a:lnTo>
                    <a:pt x="93184" y="5696"/>
                  </a:lnTo>
                  <a:cubicBezTo>
                    <a:pt x="59461" y="15585"/>
                    <a:pt x="28282" y="20628"/>
                    <a:pt x="-646" y="21918"/>
                  </a:cubicBezTo>
                  <a:cubicBezTo>
                    <a:pt x="16791" y="8062"/>
                    <a:pt x="38334" y="-1852"/>
                    <a:pt x="64623" y="-255"/>
                  </a:cubicBezTo>
                  <a:close/>
                </a:path>
              </a:pathLst>
            </a:custGeom>
            <a:solidFill>
              <a:srgbClr val="FFDB00"/>
            </a:solidFill>
            <a:ln w="488" cap="flat">
              <a:noFill/>
              <a:prstDash val="solid"/>
              <a:miter/>
            </a:ln>
          </p:spPr>
          <p:txBody>
            <a:bodyPr rtlCol="1"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he-IL" sz="1800" b="0" i="0" u="none" strike="noStrike" kern="1200" cap="none" spc="0" normalizeH="0" baseline="0" noProof="0" dirty="0">
                <a:ln>
                  <a:noFill/>
                </a:ln>
                <a:solidFill>
                  <a:srgbClr val="180742"/>
                </a:solidFill>
                <a:effectLst/>
                <a:uLnTx/>
                <a:uFillTx/>
                <a:latin typeface="Effra Light"/>
                <a:ea typeface="+mn-ea"/>
                <a:cs typeface="Arial" panose="020B0604020202020204" pitchFamily="34" charset="0"/>
              </a:endParaRPr>
            </a:p>
          </p:txBody>
        </p:sp>
        <p:sp>
          <p:nvSpPr>
            <p:cNvPr id="20" name="Freeform: Shape 19">
              <a:extLst>
                <a:ext uri="{FF2B5EF4-FFF2-40B4-BE49-F238E27FC236}">
                  <a16:creationId xmlns:a16="http://schemas.microsoft.com/office/drawing/2014/main" id="{DF559FA5-A6E9-48C5-AB68-55AE335405D0}"/>
                </a:ext>
              </a:extLst>
            </p:cNvPr>
            <p:cNvSpPr/>
            <p:nvPr/>
          </p:nvSpPr>
          <p:spPr>
            <a:xfrm>
              <a:off x="4497943" y="-1334766"/>
              <a:ext cx="5361538" cy="1203204"/>
            </a:xfrm>
            <a:custGeom>
              <a:avLst/>
              <a:gdLst>
                <a:gd name="connsiteX0" fmla="*/ -646 w 119806"/>
                <a:gd name="connsiteY0" fmla="*/ 24023 h 26886"/>
                <a:gd name="connsiteX1" fmla="*/ 103539 w 119806"/>
                <a:gd name="connsiteY1" fmla="*/ 715 h 26886"/>
                <a:gd name="connsiteX2" fmla="*/ 119161 w 119806"/>
                <a:gd name="connsiteY2" fmla="*/ 3963 h 26886"/>
                <a:gd name="connsiteX3" fmla="*/ 53891 w 119806"/>
                <a:gd name="connsiteY3" fmla="*/ 26121 h 26886"/>
                <a:gd name="connsiteX4" fmla="*/ -646 w 119806"/>
                <a:gd name="connsiteY4" fmla="*/ 24023 h 268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806" h="26886">
                  <a:moveTo>
                    <a:pt x="-646" y="24023"/>
                  </a:moveTo>
                  <a:cubicBezTo>
                    <a:pt x="26402" y="6026"/>
                    <a:pt x="60567" y="-3937"/>
                    <a:pt x="103539" y="715"/>
                  </a:cubicBezTo>
                  <a:lnTo>
                    <a:pt x="119161" y="3963"/>
                  </a:lnTo>
                  <a:cubicBezTo>
                    <a:pt x="92876" y="2366"/>
                    <a:pt x="71328" y="12280"/>
                    <a:pt x="53891" y="26121"/>
                  </a:cubicBezTo>
                  <a:cubicBezTo>
                    <a:pt x="35686" y="26958"/>
                    <a:pt x="17441" y="26256"/>
                    <a:pt x="-646" y="24023"/>
                  </a:cubicBezTo>
                  <a:close/>
                </a:path>
              </a:pathLst>
            </a:custGeom>
            <a:solidFill>
              <a:srgbClr val="FFDB00"/>
            </a:solidFill>
            <a:ln w="488" cap="flat">
              <a:noFill/>
              <a:prstDash val="solid"/>
              <a:miter/>
            </a:ln>
          </p:spPr>
          <p:txBody>
            <a:bodyPr rtlCol="1"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he-IL" sz="1800" b="0" i="0" u="none" strike="noStrike" kern="1200" cap="none" spc="0" normalizeH="0" baseline="0" noProof="0" dirty="0">
                <a:ln>
                  <a:noFill/>
                </a:ln>
                <a:solidFill>
                  <a:srgbClr val="180742"/>
                </a:solidFill>
                <a:effectLst/>
                <a:uLnTx/>
                <a:uFillTx/>
                <a:latin typeface="Effra Light"/>
                <a:ea typeface="+mn-ea"/>
                <a:cs typeface="Arial" panose="020B0604020202020204" pitchFamily="34" charset="0"/>
              </a:endParaRPr>
            </a:p>
          </p:txBody>
        </p:sp>
        <p:sp>
          <p:nvSpPr>
            <p:cNvPr id="21" name="Freeform: Shape 20">
              <a:extLst>
                <a:ext uri="{FF2B5EF4-FFF2-40B4-BE49-F238E27FC236}">
                  <a16:creationId xmlns:a16="http://schemas.microsoft.com/office/drawing/2014/main" id="{B55AFC57-B391-4D42-85CE-97B4CFE751CA}"/>
                </a:ext>
              </a:extLst>
            </p:cNvPr>
            <p:cNvSpPr/>
            <p:nvPr/>
          </p:nvSpPr>
          <p:spPr>
            <a:xfrm>
              <a:off x="-3905269" y="-4001861"/>
              <a:ext cx="13065693" cy="3761169"/>
            </a:xfrm>
            <a:custGeom>
              <a:avLst/>
              <a:gdLst>
                <a:gd name="connsiteX0" fmla="*/ 187128 w 291958"/>
                <a:gd name="connsiteY0" fmla="*/ 83621 h 84045"/>
                <a:gd name="connsiteX1" fmla="*/ -646 w 291958"/>
                <a:gd name="connsiteY1" fmla="*/ -424 h 84045"/>
                <a:gd name="connsiteX2" fmla="*/ 122493 w 291958"/>
                <a:gd name="connsiteY2" fmla="*/ 25181 h 84045"/>
                <a:gd name="connsiteX3" fmla="*/ 291313 w 291958"/>
                <a:gd name="connsiteY3" fmla="*/ 60293 h 84045"/>
                <a:gd name="connsiteX4" fmla="*/ 187128 w 291958"/>
                <a:gd name="connsiteY4" fmla="*/ 83621 h 840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958" h="84045">
                  <a:moveTo>
                    <a:pt x="187128" y="83621"/>
                  </a:moveTo>
                  <a:cubicBezTo>
                    <a:pt x="108310" y="73856"/>
                    <a:pt x="48362" y="36072"/>
                    <a:pt x="-646" y="-424"/>
                  </a:cubicBezTo>
                  <a:cubicBezTo>
                    <a:pt x="39450" y="9187"/>
                    <a:pt x="80850" y="17325"/>
                    <a:pt x="122493" y="25181"/>
                  </a:cubicBezTo>
                  <a:lnTo>
                    <a:pt x="291313" y="60293"/>
                  </a:lnTo>
                  <a:cubicBezTo>
                    <a:pt x="248340" y="55671"/>
                    <a:pt x="214176" y="65624"/>
                    <a:pt x="187128" y="83621"/>
                  </a:cubicBezTo>
                  <a:close/>
                </a:path>
              </a:pathLst>
            </a:custGeom>
            <a:solidFill>
              <a:srgbClr val="F8A817"/>
            </a:solidFill>
            <a:ln w="488" cap="flat">
              <a:noFill/>
              <a:prstDash val="solid"/>
              <a:miter/>
            </a:ln>
          </p:spPr>
          <p:txBody>
            <a:bodyPr rtlCol="1"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he-IL" sz="1800" b="0" i="0" u="none" strike="noStrike" kern="1200" cap="none" spc="0" normalizeH="0" baseline="0" noProof="0" dirty="0">
                <a:ln>
                  <a:noFill/>
                </a:ln>
                <a:solidFill>
                  <a:srgbClr val="180742"/>
                </a:solidFill>
                <a:effectLst/>
                <a:uLnTx/>
                <a:uFillTx/>
                <a:latin typeface="Effra Light"/>
                <a:ea typeface="+mn-ea"/>
                <a:cs typeface="Arial" panose="020B0604020202020204" pitchFamily="34" charset="0"/>
              </a:endParaRPr>
            </a:p>
          </p:txBody>
        </p:sp>
      </p:grpSp>
      <p:sp>
        <p:nvSpPr>
          <p:cNvPr id="12" name="Rectangle 11">
            <a:extLst>
              <a:ext uri="{FF2B5EF4-FFF2-40B4-BE49-F238E27FC236}">
                <a16:creationId xmlns:a16="http://schemas.microsoft.com/office/drawing/2014/main" id="{B57C209B-A977-4BB2-8748-029933636DCB}"/>
              </a:ext>
            </a:extLst>
          </p:cNvPr>
          <p:cNvSpPr/>
          <p:nvPr userDrawn="1"/>
        </p:nvSpPr>
        <p:spPr>
          <a:xfrm>
            <a:off x="-78338" y="6680200"/>
            <a:ext cx="2688187" cy="177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he-IL" sz="1800" b="0" i="0" u="none" strike="noStrike" kern="1200" cap="none" spc="0" normalizeH="0" baseline="0" noProof="0" dirty="0">
              <a:ln>
                <a:noFill/>
              </a:ln>
              <a:solidFill>
                <a:srgbClr val="180742"/>
              </a:solidFill>
              <a:effectLst/>
              <a:uLnTx/>
              <a:uFillTx/>
              <a:latin typeface="Effra Light"/>
              <a:ea typeface="+mn-ea"/>
              <a:cs typeface="Arial" panose="020B0604020202020204" pitchFamily="34" charset="0"/>
            </a:endParaRPr>
          </a:p>
        </p:txBody>
      </p:sp>
      <p:sp>
        <p:nvSpPr>
          <p:cNvPr id="13" name="Rectangle 12">
            <a:extLst>
              <a:ext uri="{FF2B5EF4-FFF2-40B4-BE49-F238E27FC236}">
                <a16:creationId xmlns:a16="http://schemas.microsoft.com/office/drawing/2014/main" id="{E5D747A2-591B-4AB0-B62B-7953107BDCFD}"/>
              </a:ext>
            </a:extLst>
          </p:cNvPr>
          <p:cNvSpPr/>
          <p:nvPr userDrawn="1"/>
        </p:nvSpPr>
        <p:spPr>
          <a:xfrm rot="16200000">
            <a:off x="-3501418" y="3206238"/>
            <a:ext cx="7133662" cy="1698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he-IL" sz="1800" b="0" i="0" u="none" strike="noStrike" kern="1200" cap="none" spc="0" normalizeH="0" baseline="0" noProof="0" dirty="0">
              <a:ln>
                <a:noFill/>
              </a:ln>
              <a:solidFill>
                <a:srgbClr val="180742"/>
              </a:solidFill>
              <a:effectLst/>
              <a:uLnTx/>
              <a:uFillTx/>
              <a:latin typeface="Effra Light"/>
              <a:ea typeface="+mn-ea"/>
              <a:cs typeface="Arial" panose="020B0604020202020204" pitchFamily="34" charset="0"/>
            </a:endParaRPr>
          </a:p>
        </p:txBody>
      </p:sp>
      <p:sp>
        <p:nvSpPr>
          <p:cNvPr id="14" name="Rectangle 13">
            <a:extLst>
              <a:ext uri="{FF2B5EF4-FFF2-40B4-BE49-F238E27FC236}">
                <a16:creationId xmlns:a16="http://schemas.microsoft.com/office/drawing/2014/main" id="{3D00709F-C521-4AC5-BD20-91092EBCC8E2}"/>
              </a:ext>
            </a:extLst>
          </p:cNvPr>
          <p:cNvSpPr/>
          <p:nvPr userDrawn="1"/>
        </p:nvSpPr>
        <p:spPr>
          <a:xfrm>
            <a:off x="-54192" y="-22516"/>
            <a:ext cx="10284042" cy="1698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he-IL" sz="1800" b="0" i="0" u="none" strike="noStrike" kern="1200" cap="none" spc="0" normalizeH="0" baseline="0" noProof="0" dirty="0">
              <a:ln>
                <a:noFill/>
              </a:ln>
              <a:solidFill>
                <a:srgbClr val="180742"/>
              </a:solidFill>
              <a:effectLst/>
              <a:uLnTx/>
              <a:uFillTx/>
              <a:latin typeface="Effra Light"/>
              <a:ea typeface="+mn-ea"/>
              <a:cs typeface="Arial" panose="020B0604020202020204" pitchFamily="34" charset="0"/>
            </a:endParaRPr>
          </a:p>
        </p:txBody>
      </p:sp>
      <p:sp>
        <p:nvSpPr>
          <p:cNvPr id="23" name="Text Placeholder 22">
            <a:extLst>
              <a:ext uri="{FF2B5EF4-FFF2-40B4-BE49-F238E27FC236}">
                <a16:creationId xmlns:a16="http://schemas.microsoft.com/office/drawing/2014/main" id="{C914F3A3-0753-4989-9B16-2E2BB289329E}"/>
              </a:ext>
            </a:extLst>
          </p:cNvPr>
          <p:cNvSpPr>
            <a:spLocks noGrp="1"/>
          </p:cNvSpPr>
          <p:nvPr>
            <p:ph type="body" sz="quarter" idx="10" hasCustomPrompt="1"/>
          </p:nvPr>
        </p:nvSpPr>
        <p:spPr>
          <a:xfrm>
            <a:off x="5152571" y="2124231"/>
            <a:ext cx="6485418" cy="2403475"/>
          </a:xfrm>
        </p:spPr>
        <p:txBody>
          <a:bodyPr>
            <a:noAutofit/>
          </a:bodyPr>
          <a:lstStyle>
            <a:lvl1pPr marL="0" indent="0" algn="r" rtl="1">
              <a:buNone/>
              <a:defRPr lang="en-US" sz="9600" kern="1200" smtClean="0">
                <a:solidFill>
                  <a:srgbClr val="180742"/>
                </a:solidFill>
                <a:latin typeface="Arial" panose="020B0604020202020204" pitchFamily="34" charset="0"/>
                <a:ea typeface="+mn-ea"/>
                <a:cs typeface="Arial" panose="020B0604020202020204" pitchFamily="34" charset="0"/>
              </a:defRPr>
            </a:lvl1pPr>
            <a:lvl2pPr>
              <a:defRPr lang="en-US" sz="9600" kern="1200" smtClean="0">
                <a:solidFill>
                  <a:srgbClr val="4C3F6C"/>
                </a:solidFill>
                <a:latin typeface="Fb Jabutinski Con Bold" panose="00000500000000000000" pitchFamily="50" charset="-79"/>
                <a:ea typeface="+mn-ea"/>
                <a:cs typeface="Fb Jabutinski Con Bold" panose="00000500000000000000" pitchFamily="50" charset="-79"/>
              </a:defRPr>
            </a:lvl2pPr>
            <a:lvl3pPr>
              <a:defRPr lang="en-US" sz="9600" kern="1200" smtClean="0">
                <a:solidFill>
                  <a:srgbClr val="4C3F6C"/>
                </a:solidFill>
                <a:latin typeface="Fb Jabutinski Con Bold" panose="00000500000000000000" pitchFamily="50" charset="-79"/>
                <a:ea typeface="+mn-ea"/>
                <a:cs typeface="Fb Jabutinski Con Bold" panose="00000500000000000000" pitchFamily="50" charset="-79"/>
              </a:defRPr>
            </a:lvl3pPr>
            <a:lvl4pPr>
              <a:defRPr lang="en-US" sz="9600" kern="1200" smtClean="0">
                <a:solidFill>
                  <a:srgbClr val="4C3F6C"/>
                </a:solidFill>
                <a:latin typeface="Fb Jabutinski Con Bold" panose="00000500000000000000" pitchFamily="50" charset="-79"/>
                <a:ea typeface="+mn-ea"/>
                <a:cs typeface="Fb Jabutinski Con Bold" panose="00000500000000000000" pitchFamily="50" charset="-79"/>
              </a:defRPr>
            </a:lvl4pPr>
            <a:lvl5pPr>
              <a:defRPr lang="he-IL" sz="9600" kern="1200">
                <a:solidFill>
                  <a:srgbClr val="4C3F6C"/>
                </a:solidFill>
                <a:latin typeface="Fb Jabutinski Con Bold" panose="00000500000000000000" pitchFamily="50" charset="-79"/>
                <a:ea typeface="+mn-ea"/>
                <a:cs typeface="Fb Jabutinski Con Bold" panose="00000500000000000000" pitchFamily="50" charset="-79"/>
              </a:defRPr>
            </a:lvl5pPr>
          </a:lstStyle>
          <a:p>
            <a:pPr lvl="0"/>
            <a:r>
              <a:rPr lang="he-IL" dirty="0"/>
              <a:t>כותרת </a:t>
            </a:r>
          </a:p>
        </p:txBody>
      </p:sp>
      <p:sp>
        <p:nvSpPr>
          <p:cNvPr id="24" name="Slide Number Placeholder 5">
            <a:extLst>
              <a:ext uri="{FF2B5EF4-FFF2-40B4-BE49-F238E27FC236}">
                <a16:creationId xmlns:a16="http://schemas.microsoft.com/office/drawing/2014/main" id="{8CF41DD4-3146-4322-B855-3BC114BC70AF}"/>
              </a:ext>
            </a:extLst>
          </p:cNvPr>
          <p:cNvSpPr>
            <a:spLocks noGrp="1"/>
          </p:cNvSpPr>
          <p:nvPr>
            <p:ph type="sldNum" sz="quarter" idx="12"/>
          </p:nvPr>
        </p:nvSpPr>
        <p:spPr>
          <a:xfrm>
            <a:off x="11284573" y="6102450"/>
            <a:ext cx="522852" cy="365125"/>
          </a:xfrm>
        </p:spPr>
        <p:txBody>
          <a:bodyPr/>
          <a:lstStyle>
            <a:lvl1pPr algn="ctr">
              <a:defRPr lang="he-IL" sz="2400" kern="1200" smtClean="0">
                <a:solidFill>
                  <a:srgbClr val="180742"/>
                </a:solidFill>
                <a:latin typeface="Arial" panose="020B0604020202020204" pitchFamily="34" charset="0"/>
                <a:ea typeface="+mn-ea"/>
                <a:cs typeface="Arial" panose="020B0604020202020204" pitchFamily="34" charset="0"/>
              </a:defRPr>
            </a:lvl1pPr>
          </a:lstStyle>
          <a:p>
            <a:pPr>
              <a:defRPr/>
            </a:pPr>
            <a:fld id="{57FEA30E-7E37-483E-B2FA-D24B6D6CA64C}" type="slidenum">
              <a:rPr lang="en-IL" smtClean="0"/>
              <a:pPr>
                <a:defRPr/>
              </a:pPr>
              <a:t>‹#›</a:t>
            </a:fld>
            <a:endParaRPr lang="en-IL" dirty="0"/>
          </a:p>
        </p:txBody>
      </p:sp>
      <p:cxnSp>
        <p:nvCxnSpPr>
          <p:cNvPr id="25" name="Straight Connector 24">
            <a:extLst>
              <a:ext uri="{FF2B5EF4-FFF2-40B4-BE49-F238E27FC236}">
                <a16:creationId xmlns:a16="http://schemas.microsoft.com/office/drawing/2014/main" id="{6FA487AE-4956-4EAB-B141-9D18E55D009F}"/>
              </a:ext>
            </a:extLst>
          </p:cNvPr>
          <p:cNvCxnSpPr>
            <a:cxnSpLocks/>
          </p:cNvCxnSpPr>
          <p:nvPr userDrawn="1"/>
        </p:nvCxnSpPr>
        <p:spPr>
          <a:xfrm>
            <a:off x="11271522" y="6063116"/>
            <a:ext cx="504716" cy="0"/>
          </a:xfrm>
          <a:prstGeom prst="line">
            <a:avLst/>
          </a:prstGeom>
          <a:ln w="79375">
            <a:solidFill>
              <a:srgbClr val="18074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4080893"/>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pic>
        <p:nvPicPr>
          <p:cNvPr id="8" name="Picture 7" descr="Chart, pie chart&#10;&#10;Description automatically generated">
            <a:extLst>
              <a:ext uri="{FF2B5EF4-FFF2-40B4-BE49-F238E27FC236}">
                <a16:creationId xmlns:a16="http://schemas.microsoft.com/office/drawing/2014/main" id="{7BE6B016-4FD2-4E28-BB53-41D314DFDD7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3331" b="19317"/>
          <a:stretch/>
        </p:blipFill>
        <p:spPr>
          <a:xfrm>
            <a:off x="166914" y="185057"/>
            <a:ext cx="11862772" cy="6487886"/>
          </a:xfrm>
          <a:prstGeom prst="rect">
            <a:avLst/>
          </a:prstGeom>
        </p:spPr>
      </p:pic>
      <p:pic>
        <p:nvPicPr>
          <p:cNvPr id="13" name="Graphic 12">
            <a:extLst>
              <a:ext uri="{FF2B5EF4-FFF2-40B4-BE49-F238E27FC236}">
                <a16:creationId xmlns:a16="http://schemas.microsoft.com/office/drawing/2014/main" id="{9D14866C-BFDD-45AA-9A0C-B57B0FD879BE}"/>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0823" y="6165325"/>
            <a:ext cx="913106" cy="249029"/>
          </a:xfrm>
          <a:prstGeom prst="rect">
            <a:avLst/>
          </a:prstGeom>
        </p:spPr>
      </p:pic>
      <p:sp>
        <p:nvSpPr>
          <p:cNvPr id="14" name="Footer Placeholder 4">
            <a:extLst>
              <a:ext uri="{FF2B5EF4-FFF2-40B4-BE49-F238E27FC236}">
                <a16:creationId xmlns:a16="http://schemas.microsoft.com/office/drawing/2014/main" id="{7B43E1AE-2AD5-4F4A-9A29-4571C6FB2AE5}"/>
              </a:ext>
            </a:extLst>
          </p:cNvPr>
          <p:cNvSpPr>
            <a:spLocks noGrp="1"/>
          </p:cNvSpPr>
          <p:nvPr>
            <p:ph type="ftr" sz="quarter" idx="11"/>
          </p:nvPr>
        </p:nvSpPr>
        <p:spPr>
          <a:xfrm>
            <a:off x="2880360" y="6045637"/>
            <a:ext cx="8337178" cy="365125"/>
          </a:xfrm>
        </p:spPr>
        <p:txBody>
          <a:bodyPr/>
          <a:lstStyle>
            <a:lvl1pPr>
              <a:defRPr lang="he-IL" sz="1400" kern="1200">
                <a:solidFill>
                  <a:schemeClr val="bg1"/>
                </a:solidFill>
                <a:latin typeface="Arial" panose="020B0604020202020204" pitchFamily="34" charset="0"/>
                <a:ea typeface="+mn-ea"/>
                <a:cs typeface="Arial" panose="020B0604020202020204" pitchFamily="34" charset="0"/>
              </a:defRPr>
            </a:lvl1pPr>
          </a:lstStyle>
          <a:p>
            <a:pPr algn="r">
              <a:defRPr/>
            </a:pPr>
            <a:r>
              <a:rPr lang="he-IL" dirty="0">
                <a:solidFill>
                  <a:prstClr val="white"/>
                </a:solidFill>
              </a:rPr>
              <a:t>פרזנטציית בוגרי קורס רוקחים עולם</a:t>
            </a:r>
          </a:p>
        </p:txBody>
      </p:sp>
      <p:sp>
        <p:nvSpPr>
          <p:cNvPr id="15" name="Slide Number Placeholder 5">
            <a:extLst>
              <a:ext uri="{FF2B5EF4-FFF2-40B4-BE49-F238E27FC236}">
                <a16:creationId xmlns:a16="http://schemas.microsoft.com/office/drawing/2014/main" id="{DDB6290A-E126-4349-A907-13355F8B693D}"/>
              </a:ext>
            </a:extLst>
          </p:cNvPr>
          <p:cNvSpPr>
            <a:spLocks noGrp="1"/>
          </p:cNvSpPr>
          <p:nvPr>
            <p:ph type="sldNum" sz="quarter" idx="12"/>
          </p:nvPr>
        </p:nvSpPr>
        <p:spPr>
          <a:xfrm>
            <a:off x="11271522" y="6107276"/>
            <a:ext cx="522852" cy="365125"/>
          </a:xfrm>
        </p:spPr>
        <p:txBody>
          <a:bodyPr/>
          <a:lstStyle>
            <a:lvl1pPr algn="ctr">
              <a:defRPr lang="he-IL" sz="2400" kern="1200" smtClean="0">
                <a:solidFill>
                  <a:schemeClr val="bg1"/>
                </a:solidFill>
                <a:latin typeface="Arial" panose="020B0604020202020204" pitchFamily="34" charset="0"/>
                <a:ea typeface="+mn-ea"/>
                <a:cs typeface="Arial" panose="020B0604020202020204" pitchFamily="34" charset="0"/>
              </a:defRPr>
            </a:lvl1pPr>
          </a:lstStyle>
          <a:p>
            <a:pPr>
              <a:defRPr/>
            </a:pPr>
            <a:fld id="{57FEA30E-7E37-483E-B2FA-D24B6D6CA64C}" type="slidenum">
              <a:rPr lang="en-IL" smtClean="0">
                <a:solidFill>
                  <a:prstClr val="white"/>
                </a:solidFill>
              </a:rPr>
              <a:pPr>
                <a:defRPr/>
              </a:pPr>
              <a:t>‹#›</a:t>
            </a:fld>
            <a:endParaRPr lang="en-IL" dirty="0">
              <a:solidFill>
                <a:prstClr val="white"/>
              </a:solidFill>
            </a:endParaRPr>
          </a:p>
        </p:txBody>
      </p:sp>
      <p:cxnSp>
        <p:nvCxnSpPr>
          <p:cNvPr id="16" name="Straight Connector 15">
            <a:extLst>
              <a:ext uri="{FF2B5EF4-FFF2-40B4-BE49-F238E27FC236}">
                <a16:creationId xmlns:a16="http://schemas.microsoft.com/office/drawing/2014/main" id="{693A759D-EF26-4AD4-BA09-315B9B77A35D}"/>
              </a:ext>
            </a:extLst>
          </p:cNvPr>
          <p:cNvCxnSpPr>
            <a:cxnSpLocks/>
          </p:cNvCxnSpPr>
          <p:nvPr userDrawn="1"/>
        </p:nvCxnSpPr>
        <p:spPr>
          <a:xfrm>
            <a:off x="426445" y="6063116"/>
            <a:ext cx="1070264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414D8C60-9431-4766-8926-F95585D80BD0}"/>
              </a:ext>
            </a:extLst>
          </p:cNvPr>
          <p:cNvCxnSpPr>
            <a:cxnSpLocks/>
          </p:cNvCxnSpPr>
          <p:nvPr userDrawn="1"/>
        </p:nvCxnSpPr>
        <p:spPr>
          <a:xfrm>
            <a:off x="11271522" y="6063116"/>
            <a:ext cx="504716" cy="0"/>
          </a:xfrm>
          <a:prstGeom prst="line">
            <a:avLst/>
          </a:prstGeom>
          <a:ln w="7937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553263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pic>
        <p:nvPicPr>
          <p:cNvPr id="10" name="Picture 9" descr="Chart&#10;&#10;Description automatically generated with medium confidence">
            <a:extLst>
              <a:ext uri="{FF2B5EF4-FFF2-40B4-BE49-F238E27FC236}">
                <a16:creationId xmlns:a16="http://schemas.microsoft.com/office/drawing/2014/main" id="{3B9D782C-D61E-41E4-B44A-CE13D25B99D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b="22589"/>
          <a:stretch/>
        </p:blipFill>
        <p:spPr>
          <a:xfrm>
            <a:off x="172996" y="185057"/>
            <a:ext cx="11850413" cy="6487886"/>
          </a:xfrm>
          <a:prstGeom prst="rect">
            <a:avLst/>
          </a:prstGeom>
        </p:spPr>
      </p:pic>
      <p:pic>
        <p:nvPicPr>
          <p:cNvPr id="15" name="Graphic 14">
            <a:extLst>
              <a:ext uri="{FF2B5EF4-FFF2-40B4-BE49-F238E27FC236}">
                <a16:creationId xmlns:a16="http://schemas.microsoft.com/office/drawing/2014/main" id="{CC5356EE-FAB8-411B-8CBE-B83159295B8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0823" y="6165325"/>
            <a:ext cx="913106" cy="249029"/>
          </a:xfrm>
          <a:prstGeom prst="rect">
            <a:avLst/>
          </a:prstGeom>
        </p:spPr>
      </p:pic>
      <p:sp>
        <p:nvSpPr>
          <p:cNvPr id="16" name="Footer Placeholder 4">
            <a:extLst>
              <a:ext uri="{FF2B5EF4-FFF2-40B4-BE49-F238E27FC236}">
                <a16:creationId xmlns:a16="http://schemas.microsoft.com/office/drawing/2014/main" id="{B9C940E0-4D7F-48C2-B91D-A7EDA17DF8DE}"/>
              </a:ext>
            </a:extLst>
          </p:cNvPr>
          <p:cNvSpPr>
            <a:spLocks noGrp="1"/>
          </p:cNvSpPr>
          <p:nvPr>
            <p:ph type="ftr" sz="quarter" idx="11"/>
          </p:nvPr>
        </p:nvSpPr>
        <p:spPr>
          <a:xfrm>
            <a:off x="2880360" y="6045637"/>
            <a:ext cx="8337178" cy="365125"/>
          </a:xfrm>
        </p:spPr>
        <p:txBody>
          <a:bodyPr/>
          <a:lstStyle>
            <a:lvl1pPr>
              <a:defRPr lang="he-IL" sz="1400" kern="1200">
                <a:solidFill>
                  <a:schemeClr val="bg1"/>
                </a:solidFill>
                <a:latin typeface="Arial" panose="020B0604020202020204" pitchFamily="34" charset="0"/>
                <a:ea typeface="+mn-ea"/>
                <a:cs typeface="Arial" panose="020B0604020202020204" pitchFamily="34" charset="0"/>
              </a:defRPr>
            </a:lvl1pPr>
          </a:lstStyle>
          <a:p>
            <a:pPr algn="r">
              <a:defRPr/>
            </a:pPr>
            <a:r>
              <a:rPr lang="he-IL" dirty="0">
                <a:solidFill>
                  <a:prstClr val="white"/>
                </a:solidFill>
              </a:rPr>
              <a:t>פרזנטציית בוגרי קורס רוקחים עולם</a:t>
            </a:r>
          </a:p>
        </p:txBody>
      </p:sp>
      <p:sp>
        <p:nvSpPr>
          <p:cNvPr id="17" name="Slide Number Placeholder 5">
            <a:extLst>
              <a:ext uri="{FF2B5EF4-FFF2-40B4-BE49-F238E27FC236}">
                <a16:creationId xmlns:a16="http://schemas.microsoft.com/office/drawing/2014/main" id="{D827B7D7-26A1-41BF-8519-ECB5D9D72176}"/>
              </a:ext>
            </a:extLst>
          </p:cNvPr>
          <p:cNvSpPr>
            <a:spLocks noGrp="1"/>
          </p:cNvSpPr>
          <p:nvPr>
            <p:ph type="sldNum" sz="quarter" idx="12"/>
          </p:nvPr>
        </p:nvSpPr>
        <p:spPr>
          <a:xfrm>
            <a:off x="11271522" y="6107276"/>
            <a:ext cx="522852" cy="365125"/>
          </a:xfrm>
        </p:spPr>
        <p:txBody>
          <a:bodyPr/>
          <a:lstStyle>
            <a:lvl1pPr algn="ctr">
              <a:defRPr lang="he-IL" sz="2400" kern="1200" smtClean="0">
                <a:solidFill>
                  <a:schemeClr val="bg1"/>
                </a:solidFill>
                <a:latin typeface="Arial" panose="020B0604020202020204" pitchFamily="34" charset="0"/>
                <a:ea typeface="+mn-ea"/>
                <a:cs typeface="Arial" panose="020B0604020202020204" pitchFamily="34" charset="0"/>
              </a:defRPr>
            </a:lvl1pPr>
          </a:lstStyle>
          <a:p>
            <a:pPr>
              <a:defRPr/>
            </a:pPr>
            <a:fld id="{57FEA30E-7E37-483E-B2FA-D24B6D6CA64C}" type="slidenum">
              <a:rPr lang="en-IL" smtClean="0">
                <a:solidFill>
                  <a:prstClr val="white"/>
                </a:solidFill>
              </a:rPr>
              <a:pPr>
                <a:defRPr/>
              </a:pPr>
              <a:t>‹#›</a:t>
            </a:fld>
            <a:endParaRPr lang="en-IL" dirty="0">
              <a:solidFill>
                <a:prstClr val="white"/>
              </a:solidFill>
            </a:endParaRPr>
          </a:p>
        </p:txBody>
      </p:sp>
      <p:cxnSp>
        <p:nvCxnSpPr>
          <p:cNvPr id="18" name="Straight Connector 17">
            <a:extLst>
              <a:ext uri="{FF2B5EF4-FFF2-40B4-BE49-F238E27FC236}">
                <a16:creationId xmlns:a16="http://schemas.microsoft.com/office/drawing/2014/main" id="{2BCCB226-1ED4-453F-8DAE-4E8DE84E6301}"/>
              </a:ext>
            </a:extLst>
          </p:cNvPr>
          <p:cNvCxnSpPr>
            <a:cxnSpLocks/>
          </p:cNvCxnSpPr>
          <p:nvPr userDrawn="1"/>
        </p:nvCxnSpPr>
        <p:spPr>
          <a:xfrm>
            <a:off x="426445" y="6063116"/>
            <a:ext cx="1070264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F66138FB-6008-410F-AB6F-3071805A23CF}"/>
              </a:ext>
            </a:extLst>
          </p:cNvPr>
          <p:cNvCxnSpPr>
            <a:cxnSpLocks/>
          </p:cNvCxnSpPr>
          <p:nvPr userDrawn="1"/>
        </p:nvCxnSpPr>
        <p:spPr>
          <a:xfrm>
            <a:off x="11271522" y="6063116"/>
            <a:ext cx="504716" cy="0"/>
          </a:xfrm>
          <a:prstGeom prst="line">
            <a:avLst/>
          </a:prstGeom>
          <a:ln w="7937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56975004"/>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pic>
        <p:nvPicPr>
          <p:cNvPr id="8" name="Picture 7" descr="Chart, pie chart&#10;&#10;Description automatically generated">
            <a:extLst>
              <a:ext uri="{FF2B5EF4-FFF2-40B4-BE49-F238E27FC236}">
                <a16:creationId xmlns:a16="http://schemas.microsoft.com/office/drawing/2014/main" id="{3C4703F3-FD09-4933-A632-F7C47E93FEB7}"/>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363" t="11807" r="5841" b="16386"/>
          <a:stretch/>
        </p:blipFill>
        <p:spPr>
          <a:xfrm>
            <a:off x="166914" y="185057"/>
            <a:ext cx="11858172" cy="6487886"/>
          </a:xfrm>
          <a:prstGeom prst="rect">
            <a:avLst/>
          </a:prstGeom>
        </p:spPr>
      </p:pic>
      <p:pic>
        <p:nvPicPr>
          <p:cNvPr id="15" name="Graphic 14">
            <a:extLst>
              <a:ext uri="{FF2B5EF4-FFF2-40B4-BE49-F238E27FC236}">
                <a16:creationId xmlns:a16="http://schemas.microsoft.com/office/drawing/2014/main" id="{CC5356EE-FAB8-411B-8CBE-B83159295B8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0823" y="6165325"/>
            <a:ext cx="913106" cy="249029"/>
          </a:xfrm>
          <a:prstGeom prst="rect">
            <a:avLst/>
          </a:prstGeom>
        </p:spPr>
      </p:pic>
      <p:sp>
        <p:nvSpPr>
          <p:cNvPr id="16" name="Footer Placeholder 4">
            <a:extLst>
              <a:ext uri="{FF2B5EF4-FFF2-40B4-BE49-F238E27FC236}">
                <a16:creationId xmlns:a16="http://schemas.microsoft.com/office/drawing/2014/main" id="{B9C940E0-4D7F-48C2-B91D-A7EDA17DF8DE}"/>
              </a:ext>
            </a:extLst>
          </p:cNvPr>
          <p:cNvSpPr>
            <a:spLocks noGrp="1"/>
          </p:cNvSpPr>
          <p:nvPr>
            <p:ph type="ftr" sz="quarter" idx="11"/>
          </p:nvPr>
        </p:nvSpPr>
        <p:spPr>
          <a:xfrm>
            <a:off x="2880360" y="6045637"/>
            <a:ext cx="8337178" cy="365125"/>
          </a:xfrm>
        </p:spPr>
        <p:txBody>
          <a:bodyPr/>
          <a:lstStyle>
            <a:lvl1pPr>
              <a:defRPr lang="he-IL" sz="1400" kern="1200">
                <a:solidFill>
                  <a:schemeClr val="bg1"/>
                </a:solidFill>
                <a:latin typeface="Arial" panose="020B0604020202020204" pitchFamily="34" charset="0"/>
                <a:ea typeface="+mn-ea"/>
                <a:cs typeface="Arial" panose="020B0604020202020204" pitchFamily="34" charset="0"/>
              </a:defRPr>
            </a:lvl1pPr>
          </a:lstStyle>
          <a:p>
            <a:pPr algn="r">
              <a:defRPr/>
            </a:pPr>
            <a:r>
              <a:rPr lang="he-IL" dirty="0">
                <a:solidFill>
                  <a:prstClr val="white"/>
                </a:solidFill>
              </a:rPr>
              <a:t>פרזנטציית בוגרי קורס רוקחים עולם</a:t>
            </a:r>
          </a:p>
        </p:txBody>
      </p:sp>
      <p:sp>
        <p:nvSpPr>
          <p:cNvPr id="17" name="Slide Number Placeholder 5">
            <a:extLst>
              <a:ext uri="{FF2B5EF4-FFF2-40B4-BE49-F238E27FC236}">
                <a16:creationId xmlns:a16="http://schemas.microsoft.com/office/drawing/2014/main" id="{D827B7D7-26A1-41BF-8519-ECB5D9D72176}"/>
              </a:ext>
            </a:extLst>
          </p:cNvPr>
          <p:cNvSpPr>
            <a:spLocks noGrp="1"/>
          </p:cNvSpPr>
          <p:nvPr>
            <p:ph type="sldNum" sz="quarter" idx="12"/>
          </p:nvPr>
        </p:nvSpPr>
        <p:spPr>
          <a:xfrm>
            <a:off x="11271522" y="6107276"/>
            <a:ext cx="522852" cy="365125"/>
          </a:xfrm>
        </p:spPr>
        <p:txBody>
          <a:bodyPr/>
          <a:lstStyle>
            <a:lvl1pPr algn="ctr">
              <a:defRPr lang="he-IL" sz="2400" kern="1200" smtClean="0">
                <a:solidFill>
                  <a:schemeClr val="bg1"/>
                </a:solidFill>
                <a:latin typeface="Arial" panose="020B0604020202020204" pitchFamily="34" charset="0"/>
                <a:ea typeface="+mn-ea"/>
                <a:cs typeface="Arial" panose="020B0604020202020204" pitchFamily="34" charset="0"/>
              </a:defRPr>
            </a:lvl1pPr>
          </a:lstStyle>
          <a:p>
            <a:pPr>
              <a:defRPr/>
            </a:pPr>
            <a:fld id="{57FEA30E-7E37-483E-B2FA-D24B6D6CA64C}" type="slidenum">
              <a:rPr lang="en-IL" smtClean="0">
                <a:solidFill>
                  <a:prstClr val="white"/>
                </a:solidFill>
              </a:rPr>
              <a:pPr>
                <a:defRPr/>
              </a:pPr>
              <a:t>‹#›</a:t>
            </a:fld>
            <a:endParaRPr lang="en-IL" dirty="0">
              <a:solidFill>
                <a:prstClr val="white"/>
              </a:solidFill>
            </a:endParaRPr>
          </a:p>
        </p:txBody>
      </p:sp>
      <p:cxnSp>
        <p:nvCxnSpPr>
          <p:cNvPr id="18" name="Straight Connector 17">
            <a:extLst>
              <a:ext uri="{FF2B5EF4-FFF2-40B4-BE49-F238E27FC236}">
                <a16:creationId xmlns:a16="http://schemas.microsoft.com/office/drawing/2014/main" id="{2BCCB226-1ED4-453F-8DAE-4E8DE84E6301}"/>
              </a:ext>
            </a:extLst>
          </p:cNvPr>
          <p:cNvCxnSpPr>
            <a:cxnSpLocks/>
          </p:cNvCxnSpPr>
          <p:nvPr userDrawn="1"/>
        </p:nvCxnSpPr>
        <p:spPr>
          <a:xfrm>
            <a:off x="426445" y="6063116"/>
            <a:ext cx="1070264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F66138FB-6008-410F-AB6F-3071805A23CF}"/>
              </a:ext>
            </a:extLst>
          </p:cNvPr>
          <p:cNvCxnSpPr>
            <a:cxnSpLocks/>
          </p:cNvCxnSpPr>
          <p:nvPr userDrawn="1"/>
        </p:nvCxnSpPr>
        <p:spPr>
          <a:xfrm>
            <a:off x="11271522" y="6063116"/>
            <a:ext cx="504716" cy="0"/>
          </a:xfrm>
          <a:prstGeom prst="line">
            <a:avLst/>
          </a:prstGeom>
          <a:ln w="7937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5019118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7BA18E-BAFD-4D4B-B949-BA46B8B603AC}"/>
              </a:ext>
            </a:extLst>
          </p:cNvPr>
          <p:cNvSpPr>
            <a:spLocks noGrp="1"/>
          </p:cNvSpPr>
          <p:nvPr>
            <p:ph type="title"/>
          </p:nvPr>
        </p:nvSpPr>
        <p:spPr/>
        <p:txBody>
          <a:bodyPr/>
          <a:lstStyle/>
          <a:p>
            <a:r>
              <a:rPr lang="en-US"/>
              <a:t>Click to edit Master title style</a:t>
            </a:r>
            <a:endParaRPr lang="he-IL"/>
          </a:p>
        </p:txBody>
      </p:sp>
      <p:sp>
        <p:nvSpPr>
          <p:cNvPr id="3" name="Date Placeholder 2">
            <a:extLst>
              <a:ext uri="{FF2B5EF4-FFF2-40B4-BE49-F238E27FC236}">
                <a16:creationId xmlns:a16="http://schemas.microsoft.com/office/drawing/2014/main" id="{1C0A7C27-3184-4051-939F-79AB890FA557}"/>
              </a:ext>
            </a:extLst>
          </p:cNvPr>
          <p:cNvSpPr>
            <a:spLocks noGrp="1"/>
          </p:cNvSpPr>
          <p:nvPr>
            <p:ph type="dt" sz="half" idx="10"/>
          </p:nvPr>
        </p:nvSpPr>
        <p:spPr/>
        <p:txBody>
          <a:bodyPr/>
          <a:lstStyle>
            <a:lvl1pPr>
              <a:defRPr>
                <a:cs typeface="Arial" panose="020B0604020202020204" pitchFamily="34" charset="0"/>
              </a:defRPr>
            </a:lvl1pPr>
          </a:lstStyle>
          <a:p>
            <a:pPr>
              <a:defRPr/>
            </a:pPr>
            <a:endParaRPr lang="he-IL" dirty="0">
              <a:solidFill>
                <a:srgbClr val="180742">
                  <a:tint val="75000"/>
                </a:srgbClr>
              </a:solidFill>
            </a:endParaRPr>
          </a:p>
        </p:txBody>
      </p:sp>
      <p:sp>
        <p:nvSpPr>
          <p:cNvPr id="4" name="Footer Placeholder 3">
            <a:extLst>
              <a:ext uri="{FF2B5EF4-FFF2-40B4-BE49-F238E27FC236}">
                <a16:creationId xmlns:a16="http://schemas.microsoft.com/office/drawing/2014/main" id="{1F4D6643-C18F-4E8B-B1D7-AFBC1E8DCCF1}"/>
              </a:ext>
            </a:extLst>
          </p:cNvPr>
          <p:cNvSpPr>
            <a:spLocks noGrp="1"/>
          </p:cNvSpPr>
          <p:nvPr>
            <p:ph type="ftr" sz="quarter" idx="11"/>
          </p:nvPr>
        </p:nvSpPr>
        <p:spPr/>
        <p:txBody>
          <a:bodyPr/>
          <a:lstStyle>
            <a:lvl1pPr>
              <a:defRPr>
                <a:cs typeface="Arial" panose="020B0604020202020204" pitchFamily="34" charset="0"/>
              </a:defRPr>
            </a:lvl1pPr>
          </a:lstStyle>
          <a:p>
            <a:pPr>
              <a:defRPr/>
            </a:pPr>
            <a:r>
              <a:rPr lang="he-IL" dirty="0">
                <a:solidFill>
                  <a:srgbClr val="180742">
                    <a:tint val="75000"/>
                  </a:srgbClr>
                </a:solidFill>
              </a:rPr>
              <a:t>פרזנטציית בוגרי קורס רוקחים עולם</a:t>
            </a:r>
          </a:p>
        </p:txBody>
      </p:sp>
      <p:sp>
        <p:nvSpPr>
          <p:cNvPr id="5" name="Slide Number Placeholder 4">
            <a:extLst>
              <a:ext uri="{FF2B5EF4-FFF2-40B4-BE49-F238E27FC236}">
                <a16:creationId xmlns:a16="http://schemas.microsoft.com/office/drawing/2014/main" id="{3B2D8126-8845-466F-BAAE-D4903B264D00}"/>
              </a:ext>
            </a:extLst>
          </p:cNvPr>
          <p:cNvSpPr>
            <a:spLocks noGrp="1"/>
          </p:cNvSpPr>
          <p:nvPr>
            <p:ph type="sldNum" sz="quarter" idx="12"/>
          </p:nvPr>
        </p:nvSpPr>
        <p:spPr/>
        <p:txBody>
          <a:bodyPr/>
          <a:lstStyle>
            <a:lvl1pPr>
              <a:defRPr>
                <a:cs typeface="Arial" panose="020B0604020202020204" pitchFamily="34" charset="0"/>
              </a:defRPr>
            </a:lvl1pPr>
          </a:lstStyle>
          <a:p>
            <a:pPr>
              <a:defRPr/>
            </a:pPr>
            <a:fld id="{57FEA30E-7E37-483E-B2FA-D24B6D6CA64C}" type="slidenum">
              <a:rPr lang="he-IL" smtClean="0">
                <a:solidFill>
                  <a:srgbClr val="180742">
                    <a:tint val="75000"/>
                  </a:srgbClr>
                </a:solidFill>
              </a:rPr>
              <a:pPr>
                <a:defRPr/>
              </a:pPr>
              <a:t>‹#›</a:t>
            </a:fld>
            <a:endParaRPr lang="he-IL" dirty="0">
              <a:solidFill>
                <a:srgbClr val="180742">
                  <a:tint val="75000"/>
                </a:srgbClr>
              </a:solidFill>
            </a:endParaRPr>
          </a:p>
        </p:txBody>
      </p:sp>
    </p:spTree>
    <p:extLst>
      <p:ext uri="{BB962C8B-B14F-4D97-AF65-F5344CB8AC3E}">
        <p14:creationId xmlns:p14="http://schemas.microsoft.com/office/powerpoint/2010/main" val="447230303"/>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B1FCAD3-7EBF-427F-BA45-85416A3E3F82}"/>
              </a:ext>
            </a:extLst>
          </p:cNvPr>
          <p:cNvSpPr>
            <a:spLocks noGrp="1"/>
          </p:cNvSpPr>
          <p:nvPr>
            <p:ph type="dt" sz="half" idx="10"/>
          </p:nvPr>
        </p:nvSpPr>
        <p:spPr/>
        <p:txBody>
          <a:bodyPr/>
          <a:lstStyle>
            <a:lvl1pPr>
              <a:defRPr>
                <a:cs typeface="Arial" panose="020B0604020202020204" pitchFamily="34" charset="0"/>
              </a:defRPr>
            </a:lvl1pPr>
          </a:lstStyle>
          <a:p>
            <a:pPr>
              <a:defRPr/>
            </a:pPr>
            <a:endParaRPr lang="he-IL" dirty="0">
              <a:solidFill>
                <a:srgbClr val="180742">
                  <a:tint val="75000"/>
                </a:srgbClr>
              </a:solidFill>
            </a:endParaRPr>
          </a:p>
        </p:txBody>
      </p:sp>
      <p:sp>
        <p:nvSpPr>
          <p:cNvPr id="3" name="Footer Placeholder 2">
            <a:extLst>
              <a:ext uri="{FF2B5EF4-FFF2-40B4-BE49-F238E27FC236}">
                <a16:creationId xmlns:a16="http://schemas.microsoft.com/office/drawing/2014/main" id="{8C99D9EE-03D6-49FA-917F-E286B480C6CF}"/>
              </a:ext>
            </a:extLst>
          </p:cNvPr>
          <p:cNvSpPr>
            <a:spLocks noGrp="1"/>
          </p:cNvSpPr>
          <p:nvPr>
            <p:ph type="ftr" sz="quarter" idx="11"/>
          </p:nvPr>
        </p:nvSpPr>
        <p:spPr/>
        <p:txBody>
          <a:bodyPr/>
          <a:lstStyle>
            <a:lvl1pPr>
              <a:defRPr>
                <a:cs typeface="Arial" panose="020B0604020202020204" pitchFamily="34" charset="0"/>
              </a:defRPr>
            </a:lvl1pPr>
          </a:lstStyle>
          <a:p>
            <a:pPr>
              <a:defRPr/>
            </a:pPr>
            <a:r>
              <a:rPr lang="he-IL" dirty="0">
                <a:solidFill>
                  <a:srgbClr val="180742">
                    <a:tint val="75000"/>
                  </a:srgbClr>
                </a:solidFill>
              </a:rPr>
              <a:t>פרזנטציית בוגרי קורס רוקחים עולם</a:t>
            </a:r>
          </a:p>
        </p:txBody>
      </p:sp>
      <p:sp>
        <p:nvSpPr>
          <p:cNvPr id="4" name="Slide Number Placeholder 3">
            <a:extLst>
              <a:ext uri="{FF2B5EF4-FFF2-40B4-BE49-F238E27FC236}">
                <a16:creationId xmlns:a16="http://schemas.microsoft.com/office/drawing/2014/main" id="{D5E53F0B-67B4-4BF4-8BBB-50E538B4780D}"/>
              </a:ext>
            </a:extLst>
          </p:cNvPr>
          <p:cNvSpPr>
            <a:spLocks noGrp="1"/>
          </p:cNvSpPr>
          <p:nvPr>
            <p:ph type="sldNum" sz="quarter" idx="12"/>
          </p:nvPr>
        </p:nvSpPr>
        <p:spPr/>
        <p:txBody>
          <a:bodyPr/>
          <a:lstStyle>
            <a:lvl1pPr>
              <a:defRPr>
                <a:cs typeface="Arial" panose="020B0604020202020204" pitchFamily="34" charset="0"/>
              </a:defRPr>
            </a:lvl1pPr>
          </a:lstStyle>
          <a:p>
            <a:pPr>
              <a:defRPr/>
            </a:pPr>
            <a:fld id="{57FEA30E-7E37-483E-B2FA-D24B6D6CA64C}" type="slidenum">
              <a:rPr lang="he-IL" smtClean="0">
                <a:solidFill>
                  <a:srgbClr val="180742">
                    <a:tint val="75000"/>
                  </a:srgbClr>
                </a:solidFill>
              </a:rPr>
              <a:pPr>
                <a:defRPr/>
              </a:pPr>
              <a:t>‹#›</a:t>
            </a:fld>
            <a:endParaRPr lang="he-IL" dirty="0">
              <a:solidFill>
                <a:srgbClr val="180742">
                  <a:tint val="75000"/>
                </a:srgbClr>
              </a:solidFill>
            </a:endParaRPr>
          </a:p>
        </p:txBody>
      </p:sp>
    </p:spTree>
    <p:extLst>
      <p:ext uri="{BB962C8B-B14F-4D97-AF65-F5344CB8AC3E}">
        <p14:creationId xmlns:p14="http://schemas.microsoft.com/office/powerpoint/2010/main" val="2702938894"/>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0AB181-9DAC-45E3-A74E-CDED7EB4BD2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he-IL"/>
          </a:p>
        </p:txBody>
      </p:sp>
      <p:sp>
        <p:nvSpPr>
          <p:cNvPr id="3" name="Content Placeholder 2">
            <a:extLst>
              <a:ext uri="{FF2B5EF4-FFF2-40B4-BE49-F238E27FC236}">
                <a16:creationId xmlns:a16="http://schemas.microsoft.com/office/drawing/2014/main" id="{7BAA4412-32FF-4686-8480-A228FCDA468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Text Placeholder 3">
            <a:extLst>
              <a:ext uri="{FF2B5EF4-FFF2-40B4-BE49-F238E27FC236}">
                <a16:creationId xmlns:a16="http://schemas.microsoft.com/office/drawing/2014/main" id="{7D1D8AA3-D9B8-4471-8BD8-40C3EEC38F6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79EC436-6823-4CEC-B8D2-6BDC388B8DCE}"/>
              </a:ext>
            </a:extLst>
          </p:cNvPr>
          <p:cNvSpPr>
            <a:spLocks noGrp="1"/>
          </p:cNvSpPr>
          <p:nvPr>
            <p:ph type="dt" sz="half" idx="10"/>
          </p:nvPr>
        </p:nvSpPr>
        <p:spPr/>
        <p:txBody>
          <a:bodyPr/>
          <a:lstStyle>
            <a:lvl1pPr>
              <a:defRPr>
                <a:cs typeface="Arial" panose="020B0604020202020204" pitchFamily="34" charset="0"/>
              </a:defRPr>
            </a:lvl1pPr>
          </a:lstStyle>
          <a:p>
            <a:pPr>
              <a:defRPr/>
            </a:pPr>
            <a:endParaRPr lang="he-IL" dirty="0">
              <a:solidFill>
                <a:srgbClr val="180742">
                  <a:tint val="75000"/>
                </a:srgbClr>
              </a:solidFill>
            </a:endParaRPr>
          </a:p>
        </p:txBody>
      </p:sp>
      <p:sp>
        <p:nvSpPr>
          <p:cNvPr id="6" name="Footer Placeholder 5">
            <a:extLst>
              <a:ext uri="{FF2B5EF4-FFF2-40B4-BE49-F238E27FC236}">
                <a16:creationId xmlns:a16="http://schemas.microsoft.com/office/drawing/2014/main" id="{58B451B3-4568-4313-9330-BB403F6089D2}"/>
              </a:ext>
            </a:extLst>
          </p:cNvPr>
          <p:cNvSpPr>
            <a:spLocks noGrp="1"/>
          </p:cNvSpPr>
          <p:nvPr>
            <p:ph type="ftr" sz="quarter" idx="11"/>
          </p:nvPr>
        </p:nvSpPr>
        <p:spPr/>
        <p:txBody>
          <a:bodyPr/>
          <a:lstStyle>
            <a:lvl1pPr>
              <a:defRPr>
                <a:cs typeface="Arial" panose="020B0604020202020204" pitchFamily="34" charset="0"/>
              </a:defRPr>
            </a:lvl1pPr>
          </a:lstStyle>
          <a:p>
            <a:pPr>
              <a:defRPr/>
            </a:pPr>
            <a:r>
              <a:rPr lang="he-IL" dirty="0">
                <a:solidFill>
                  <a:srgbClr val="180742">
                    <a:tint val="75000"/>
                  </a:srgbClr>
                </a:solidFill>
              </a:rPr>
              <a:t>פרזנטציית בוגרי קורס רוקחים עולם</a:t>
            </a:r>
          </a:p>
        </p:txBody>
      </p:sp>
      <p:sp>
        <p:nvSpPr>
          <p:cNvPr id="7" name="Slide Number Placeholder 6">
            <a:extLst>
              <a:ext uri="{FF2B5EF4-FFF2-40B4-BE49-F238E27FC236}">
                <a16:creationId xmlns:a16="http://schemas.microsoft.com/office/drawing/2014/main" id="{7CE94837-C9E7-4E61-BACF-84F4F5D380E5}"/>
              </a:ext>
            </a:extLst>
          </p:cNvPr>
          <p:cNvSpPr>
            <a:spLocks noGrp="1"/>
          </p:cNvSpPr>
          <p:nvPr>
            <p:ph type="sldNum" sz="quarter" idx="12"/>
          </p:nvPr>
        </p:nvSpPr>
        <p:spPr/>
        <p:txBody>
          <a:bodyPr/>
          <a:lstStyle>
            <a:lvl1pPr>
              <a:defRPr>
                <a:cs typeface="Arial" panose="020B0604020202020204" pitchFamily="34" charset="0"/>
              </a:defRPr>
            </a:lvl1pPr>
          </a:lstStyle>
          <a:p>
            <a:pPr>
              <a:defRPr/>
            </a:pPr>
            <a:fld id="{57FEA30E-7E37-483E-B2FA-D24B6D6CA64C}" type="slidenum">
              <a:rPr lang="he-IL" smtClean="0">
                <a:solidFill>
                  <a:srgbClr val="180742">
                    <a:tint val="75000"/>
                  </a:srgbClr>
                </a:solidFill>
              </a:rPr>
              <a:pPr>
                <a:defRPr/>
              </a:pPr>
              <a:t>‹#›</a:t>
            </a:fld>
            <a:endParaRPr lang="he-IL" dirty="0">
              <a:solidFill>
                <a:srgbClr val="180742">
                  <a:tint val="75000"/>
                </a:srgbClr>
              </a:solidFill>
            </a:endParaRPr>
          </a:p>
        </p:txBody>
      </p:sp>
    </p:spTree>
    <p:extLst>
      <p:ext uri="{BB962C8B-B14F-4D97-AF65-F5344CB8AC3E}">
        <p14:creationId xmlns:p14="http://schemas.microsoft.com/office/powerpoint/2010/main" val="3648564"/>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47B210-DB80-4076-8DC0-B9337502895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he-IL"/>
          </a:p>
        </p:txBody>
      </p:sp>
      <p:sp>
        <p:nvSpPr>
          <p:cNvPr id="3" name="Picture Placeholder 2">
            <a:extLst>
              <a:ext uri="{FF2B5EF4-FFF2-40B4-BE49-F238E27FC236}">
                <a16:creationId xmlns:a16="http://schemas.microsoft.com/office/drawing/2014/main" id="{EDFF953D-81F1-49E6-8326-B692B2EB1AE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he-IL"/>
          </a:p>
        </p:txBody>
      </p:sp>
      <p:sp>
        <p:nvSpPr>
          <p:cNvPr id="4" name="Text Placeholder 3">
            <a:extLst>
              <a:ext uri="{FF2B5EF4-FFF2-40B4-BE49-F238E27FC236}">
                <a16:creationId xmlns:a16="http://schemas.microsoft.com/office/drawing/2014/main" id="{E3A21E35-FC16-4976-A529-09B691962A4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03723CC-0AE5-41F7-B8F6-CE30080604E1}"/>
              </a:ext>
            </a:extLst>
          </p:cNvPr>
          <p:cNvSpPr>
            <a:spLocks noGrp="1"/>
          </p:cNvSpPr>
          <p:nvPr>
            <p:ph type="dt" sz="half" idx="10"/>
          </p:nvPr>
        </p:nvSpPr>
        <p:spPr/>
        <p:txBody>
          <a:bodyPr/>
          <a:lstStyle>
            <a:lvl1pPr>
              <a:defRPr>
                <a:cs typeface="Arial" panose="020B0604020202020204" pitchFamily="34" charset="0"/>
              </a:defRPr>
            </a:lvl1pPr>
          </a:lstStyle>
          <a:p>
            <a:pPr>
              <a:defRPr/>
            </a:pPr>
            <a:endParaRPr lang="he-IL" dirty="0">
              <a:solidFill>
                <a:srgbClr val="180742">
                  <a:tint val="75000"/>
                </a:srgbClr>
              </a:solidFill>
            </a:endParaRPr>
          </a:p>
        </p:txBody>
      </p:sp>
      <p:sp>
        <p:nvSpPr>
          <p:cNvPr id="6" name="Footer Placeholder 5">
            <a:extLst>
              <a:ext uri="{FF2B5EF4-FFF2-40B4-BE49-F238E27FC236}">
                <a16:creationId xmlns:a16="http://schemas.microsoft.com/office/drawing/2014/main" id="{AE43A488-C603-4B80-8099-A1932A090DF5}"/>
              </a:ext>
            </a:extLst>
          </p:cNvPr>
          <p:cNvSpPr>
            <a:spLocks noGrp="1"/>
          </p:cNvSpPr>
          <p:nvPr>
            <p:ph type="ftr" sz="quarter" idx="11"/>
          </p:nvPr>
        </p:nvSpPr>
        <p:spPr/>
        <p:txBody>
          <a:bodyPr/>
          <a:lstStyle>
            <a:lvl1pPr>
              <a:defRPr>
                <a:cs typeface="Arial" panose="020B0604020202020204" pitchFamily="34" charset="0"/>
              </a:defRPr>
            </a:lvl1pPr>
          </a:lstStyle>
          <a:p>
            <a:pPr>
              <a:defRPr/>
            </a:pPr>
            <a:r>
              <a:rPr lang="he-IL" dirty="0">
                <a:solidFill>
                  <a:srgbClr val="180742">
                    <a:tint val="75000"/>
                  </a:srgbClr>
                </a:solidFill>
              </a:rPr>
              <a:t>פרזנטציית בוגרי קורס רוקחים עולם</a:t>
            </a:r>
          </a:p>
        </p:txBody>
      </p:sp>
      <p:sp>
        <p:nvSpPr>
          <p:cNvPr id="7" name="Slide Number Placeholder 6">
            <a:extLst>
              <a:ext uri="{FF2B5EF4-FFF2-40B4-BE49-F238E27FC236}">
                <a16:creationId xmlns:a16="http://schemas.microsoft.com/office/drawing/2014/main" id="{859CFCCF-D590-4C0D-9AA7-BFE739D045EF}"/>
              </a:ext>
            </a:extLst>
          </p:cNvPr>
          <p:cNvSpPr>
            <a:spLocks noGrp="1"/>
          </p:cNvSpPr>
          <p:nvPr>
            <p:ph type="sldNum" sz="quarter" idx="12"/>
          </p:nvPr>
        </p:nvSpPr>
        <p:spPr/>
        <p:txBody>
          <a:bodyPr/>
          <a:lstStyle>
            <a:lvl1pPr>
              <a:defRPr>
                <a:cs typeface="Arial" panose="020B0604020202020204" pitchFamily="34" charset="0"/>
              </a:defRPr>
            </a:lvl1pPr>
          </a:lstStyle>
          <a:p>
            <a:pPr>
              <a:defRPr/>
            </a:pPr>
            <a:fld id="{57FEA30E-7E37-483E-B2FA-D24B6D6CA64C}" type="slidenum">
              <a:rPr lang="he-IL" smtClean="0">
                <a:solidFill>
                  <a:srgbClr val="180742">
                    <a:tint val="75000"/>
                  </a:srgbClr>
                </a:solidFill>
              </a:rPr>
              <a:pPr>
                <a:defRPr/>
              </a:pPr>
              <a:t>‹#›</a:t>
            </a:fld>
            <a:endParaRPr lang="he-IL" dirty="0">
              <a:solidFill>
                <a:srgbClr val="180742">
                  <a:tint val="75000"/>
                </a:srgbClr>
              </a:solidFill>
            </a:endParaRPr>
          </a:p>
        </p:txBody>
      </p:sp>
    </p:spTree>
    <p:extLst>
      <p:ext uri="{BB962C8B-B14F-4D97-AF65-F5344CB8AC3E}">
        <p14:creationId xmlns:p14="http://schemas.microsoft.com/office/powerpoint/2010/main" val="42513266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pic>
        <p:nvPicPr>
          <p:cNvPr id="10" name="Picture 9" descr="Chart&#10;&#10;Description automatically generated with medium confidence">
            <a:extLst>
              <a:ext uri="{FF2B5EF4-FFF2-40B4-BE49-F238E27FC236}">
                <a16:creationId xmlns:a16="http://schemas.microsoft.com/office/drawing/2014/main" id="{3B9D782C-D61E-41E4-B44A-CE13D25B99D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b="22589"/>
          <a:stretch/>
        </p:blipFill>
        <p:spPr>
          <a:xfrm>
            <a:off x="172996" y="185057"/>
            <a:ext cx="11850413" cy="6487886"/>
          </a:xfrm>
          <a:prstGeom prst="rect">
            <a:avLst/>
          </a:prstGeom>
        </p:spPr>
      </p:pic>
      <p:pic>
        <p:nvPicPr>
          <p:cNvPr id="15" name="Graphic 14">
            <a:extLst>
              <a:ext uri="{FF2B5EF4-FFF2-40B4-BE49-F238E27FC236}">
                <a16:creationId xmlns:a16="http://schemas.microsoft.com/office/drawing/2014/main" id="{CC5356EE-FAB8-411B-8CBE-B83159295B8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0823" y="6165325"/>
            <a:ext cx="913106" cy="249029"/>
          </a:xfrm>
          <a:prstGeom prst="rect">
            <a:avLst/>
          </a:prstGeom>
        </p:spPr>
      </p:pic>
      <p:sp>
        <p:nvSpPr>
          <p:cNvPr id="16" name="Footer Placeholder 4">
            <a:extLst>
              <a:ext uri="{FF2B5EF4-FFF2-40B4-BE49-F238E27FC236}">
                <a16:creationId xmlns:a16="http://schemas.microsoft.com/office/drawing/2014/main" id="{B9C940E0-4D7F-48C2-B91D-A7EDA17DF8DE}"/>
              </a:ext>
            </a:extLst>
          </p:cNvPr>
          <p:cNvSpPr>
            <a:spLocks noGrp="1"/>
          </p:cNvSpPr>
          <p:nvPr>
            <p:ph type="ftr" sz="quarter" idx="11"/>
          </p:nvPr>
        </p:nvSpPr>
        <p:spPr>
          <a:xfrm>
            <a:off x="2880360" y="6045637"/>
            <a:ext cx="8337178" cy="365125"/>
          </a:xfrm>
        </p:spPr>
        <p:txBody>
          <a:bodyPr/>
          <a:lstStyle>
            <a:lvl1pPr>
              <a:defRPr lang="he-IL" sz="1400" kern="1200">
                <a:solidFill>
                  <a:schemeClr val="bg1"/>
                </a:solidFill>
                <a:latin typeface="Arial" panose="020B0604020202020204" pitchFamily="34" charset="0"/>
                <a:ea typeface="+mn-ea"/>
                <a:cs typeface="Arial" panose="020B0604020202020204" pitchFamily="34" charset="0"/>
              </a:defRPr>
            </a:lvl1pPr>
          </a:lstStyle>
          <a:p>
            <a:pPr algn="r"/>
            <a:r>
              <a:rPr lang="he-IL" dirty="0"/>
              <a:t>פרזנטציית בוגרי קורס רוקחים עולם</a:t>
            </a:r>
          </a:p>
        </p:txBody>
      </p:sp>
      <p:sp>
        <p:nvSpPr>
          <p:cNvPr id="17" name="Slide Number Placeholder 5">
            <a:extLst>
              <a:ext uri="{FF2B5EF4-FFF2-40B4-BE49-F238E27FC236}">
                <a16:creationId xmlns:a16="http://schemas.microsoft.com/office/drawing/2014/main" id="{D827B7D7-26A1-41BF-8519-ECB5D9D72176}"/>
              </a:ext>
            </a:extLst>
          </p:cNvPr>
          <p:cNvSpPr>
            <a:spLocks noGrp="1"/>
          </p:cNvSpPr>
          <p:nvPr>
            <p:ph type="sldNum" sz="quarter" idx="12"/>
          </p:nvPr>
        </p:nvSpPr>
        <p:spPr>
          <a:xfrm>
            <a:off x="11271522" y="6107276"/>
            <a:ext cx="522852" cy="365125"/>
          </a:xfrm>
        </p:spPr>
        <p:txBody>
          <a:bodyPr/>
          <a:lstStyle>
            <a:lvl1pPr algn="ctr">
              <a:defRPr lang="he-IL" sz="2400" kern="1200" smtClean="0">
                <a:solidFill>
                  <a:schemeClr val="bg1"/>
                </a:solidFill>
                <a:latin typeface="Arial" panose="020B0604020202020204" pitchFamily="34" charset="0"/>
                <a:ea typeface="+mn-ea"/>
                <a:cs typeface="Arial" panose="020B0604020202020204" pitchFamily="34" charset="0"/>
              </a:defRPr>
            </a:lvl1pPr>
          </a:lstStyle>
          <a:p>
            <a:fld id="{57FEA30E-7E37-483E-B2FA-D24B6D6CA64C}" type="slidenum">
              <a:rPr lang="en-IL" smtClean="0"/>
              <a:pPr/>
              <a:t>‹#›</a:t>
            </a:fld>
            <a:endParaRPr lang="en-IL" dirty="0"/>
          </a:p>
        </p:txBody>
      </p:sp>
      <p:cxnSp>
        <p:nvCxnSpPr>
          <p:cNvPr id="18" name="Straight Connector 17">
            <a:extLst>
              <a:ext uri="{FF2B5EF4-FFF2-40B4-BE49-F238E27FC236}">
                <a16:creationId xmlns:a16="http://schemas.microsoft.com/office/drawing/2014/main" id="{2BCCB226-1ED4-453F-8DAE-4E8DE84E6301}"/>
              </a:ext>
            </a:extLst>
          </p:cNvPr>
          <p:cNvCxnSpPr>
            <a:cxnSpLocks/>
          </p:cNvCxnSpPr>
          <p:nvPr userDrawn="1"/>
        </p:nvCxnSpPr>
        <p:spPr>
          <a:xfrm>
            <a:off x="426445" y="6063116"/>
            <a:ext cx="1070264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F66138FB-6008-410F-AB6F-3071805A23CF}"/>
              </a:ext>
            </a:extLst>
          </p:cNvPr>
          <p:cNvCxnSpPr>
            <a:cxnSpLocks/>
          </p:cNvCxnSpPr>
          <p:nvPr userDrawn="1"/>
        </p:nvCxnSpPr>
        <p:spPr>
          <a:xfrm>
            <a:off x="11271522" y="6063116"/>
            <a:ext cx="504716" cy="0"/>
          </a:xfrm>
          <a:prstGeom prst="line">
            <a:avLst/>
          </a:prstGeom>
          <a:ln w="7937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63215411"/>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55C5E5-9D92-4B7A-BA61-F0FB8D8283D8}"/>
              </a:ext>
            </a:extLst>
          </p:cNvPr>
          <p:cNvSpPr>
            <a:spLocks noGrp="1"/>
          </p:cNvSpPr>
          <p:nvPr>
            <p:ph type="title"/>
          </p:nvPr>
        </p:nvSpPr>
        <p:spPr/>
        <p:txBody>
          <a:bodyPr/>
          <a:lstStyle/>
          <a:p>
            <a:r>
              <a:rPr lang="en-US"/>
              <a:t>Click to edit Master title style</a:t>
            </a:r>
            <a:endParaRPr lang="he-IL"/>
          </a:p>
        </p:txBody>
      </p:sp>
      <p:sp>
        <p:nvSpPr>
          <p:cNvPr id="3" name="Vertical Text Placeholder 2">
            <a:extLst>
              <a:ext uri="{FF2B5EF4-FFF2-40B4-BE49-F238E27FC236}">
                <a16:creationId xmlns:a16="http://schemas.microsoft.com/office/drawing/2014/main" id="{86125EAD-FC80-4202-8EE1-12A8992B02F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a:extLst>
              <a:ext uri="{FF2B5EF4-FFF2-40B4-BE49-F238E27FC236}">
                <a16:creationId xmlns:a16="http://schemas.microsoft.com/office/drawing/2014/main" id="{93355AF6-D73B-40BC-8250-B1D27EA2D92E}"/>
              </a:ext>
            </a:extLst>
          </p:cNvPr>
          <p:cNvSpPr>
            <a:spLocks noGrp="1"/>
          </p:cNvSpPr>
          <p:nvPr>
            <p:ph type="dt" sz="half" idx="10"/>
          </p:nvPr>
        </p:nvSpPr>
        <p:spPr/>
        <p:txBody>
          <a:bodyPr/>
          <a:lstStyle>
            <a:lvl1pPr>
              <a:defRPr>
                <a:cs typeface="Arial" panose="020B0604020202020204" pitchFamily="34" charset="0"/>
              </a:defRPr>
            </a:lvl1pPr>
          </a:lstStyle>
          <a:p>
            <a:pPr>
              <a:defRPr/>
            </a:pPr>
            <a:endParaRPr lang="he-IL" dirty="0">
              <a:solidFill>
                <a:srgbClr val="180742">
                  <a:tint val="75000"/>
                </a:srgbClr>
              </a:solidFill>
            </a:endParaRPr>
          </a:p>
        </p:txBody>
      </p:sp>
      <p:sp>
        <p:nvSpPr>
          <p:cNvPr id="5" name="Footer Placeholder 4">
            <a:extLst>
              <a:ext uri="{FF2B5EF4-FFF2-40B4-BE49-F238E27FC236}">
                <a16:creationId xmlns:a16="http://schemas.microsoft.com/office/drawing/2014/main" id="{F7F3A157-8728-4F2C-A1F4-E26BCD019BA3}"/>
              </a:ext>
            </a:extLst>
          </p:cNvPr>
          <p:cNvSpPr>
            <a:spLocks noGrp="1"/>
          </p:cNvSpPr>
          <p:nvPr>
            <p:ph type="ftr" sz="quarter" idx="11"/>
          </p:nvPr>
        </p:nvSpPr>
        <p:spPr/>
        <p:txBody>
          <a:bodyPr/>
          <a:lstStyle>
            <a:lvl1pPr>
              <a:defRPr>
                <a:cs typeface="Arial" panose="020B0604020202020204" pitchFamily="34" charset="0"/>
              </a:defRPr>
            </a:lvl1pPr>
          </a:lstStyle>
          <a:p>
            <a:pPr>
              <a:defRPr/>
            </a:pPr>
            <a:r>
              <a:rPr lang="he-IL" dirty="0">
                <a:solidFill>
                  <a:srgbClr val="180742">
                    <a:tint val="75000"/>
                  </a:srgbClr>
                </a:solidFill>
              </a:rPr>
              <a:t>פרזנטציית בוגרי קורס רוקחים עולם</a:t>
            </a:r>
          </a:p>
        </p:txBody>
      </p:sp>
      <p:sp>
        <p:nvSpPr>
          <p:cNvPr id="6" name="Slide Number Placeholder 5">
            <a:extLst>
              <a:ext uri="{FF2B5EF4-FFF2-40B4-BE49-F238E27FC236}">
                <a16:creationId xmlns:a16="http://schemas.microsoft.com/office/drawing/2014/main" id="{A4C123EC-CB72-4987-98E2-DF07DBAE3346}"/>
              </a:ext>
            </a:extLst>
          </p:cNvPr>
          <p:cNvSpPr>
            <a:spLocks noGrp="1"/>
          </p:cNvSpPr>
          <p:nvPr>
            <p:ph type="sldNum" sz="quarter" idx="12"/>
          </p:nvPr>
        </p:nvSpPr>
        <p:spPr/>
        <p:txBody>
          <a:bodyPr/>
          <a:lstStyle>
            <a:lvl1pPr>
              <a:defRPr>
                <a:cs typeface="Arial" panose="020B0604020202020204" pitchFamily="34" charset="0"/>
              </a:defRPr>
            </a:lvl1pPr>
          </a:lstStyle>
          <a:p>
            <a:pPr>
              <a:defRPr/>
            </a:pPr>
            <a:fld id="{57FEA30E-7E37-483E-B2FA-D24B6D6CA64C}" type="slidenum">
              <a:rPr lang="he-IL" smtClean="0">
                <a:solidFill>
                  <a:srgbClr val="180742">
                    <a:tint val="75000"/>
                  </a:srgbClr>
                </a:solidFill>
              </a:rPr>
              <a:pPr>
                <a:defRPr/>
              </a:pPr>
              <a:t>‹#›</a:t>
            </a:fld>
            <a:endParaRPr lang="he-IL" dirty="0">
              <a:solidFill>
                <a:srgbClr val="180742">
                  <a:tint val="75000"/>
                </a:srgbClr>
              </a:solidFill>
            </a:endParaRPr>
          </a:p>
        </p:txBody>
      </p:sp>
    </p:spTree>
    <p:extLst>
      <p:ext uri="{BB962C8B-B14F-4D97-AF65-F5344CB8AC3E}">
        <p14:creationId xmlns:p14="http://schemas.microsoft.com/office/powerpoint/2010/main" val="638544884"/>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01D8742-BDB4-4F35-BDD2-DBDBCFA5F2FB}"/>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he-IL"/>
          </a:p>
        </p:txBody>
      </p:sp>
      <p:sp>
        <p:nvSpPr>
          <p:cNvPr id="3" name="Vertical Text Placeholder 2">
            <a:extLst>
              <a:ext uri="{FF2B5EF4-FFF2-40B4-BE49-F238E27FC236}">
                <a16:creationId xmlns:a16="http://schemas.microsoft.com/office/drawing/2014/main" id="{2EA4EA63-38C4-4506-8D48-17216BE4BAD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a:extLst>
              <a:ext uri="{FF2B5EF4-FFF2-40B4-BE49-F238E27FC236}">
                <a16:creationId xmlns:a16="http://schemas.microsoft.com/office/drawing/2014/main" id="{06977AFD-87DF-4860-B348-687FEA1213F0}"/>
              </a:ext>
            </a:extLst>
          </p:cNvPr>
          <p:cNvSpPr>
            <a:spLocks noGrp="1"/>
          </p:cNvSpPr>
          <p:nvPr>
            <p:ph type="dt" sz="half" idx="10"/>
          </p:nvPr>
        </p:nvSpPr>
        <p:spPr/>
        <p:txBody>
          <a:bodyPr/>
          <a:lstStyle>
            <a:lvl1pPr>
              <a:defRPr>
                <a:cs typeface="Arial" panose="020B0604020202020204" pitchFamily="34" charset="0"/>
              </a:defRPr>
            </a:lvl1pPr>
          </a:lstStyle>
          <a:p>
            <a:pPr>
              <a:defRPr/>
            </a:pPr>
            <a:endParaRPr lang="he-IL" dirty="0">
              <a:solidFill>
                <a:srgbClr val="180742">
                  <a:tint val="75000"/>
                </a:srgbClr>
              </a:solidFill>
            </a:endParaRPr>
          </a:p>
        </p:txBody>
      </p:sp>
      <p:sp>
        <p:nvSpPr>
          <p:cNvPr id="5" name="Footer Placeholder 4">
            <a:extLst>
              <a:ext uri="{FF2B5EF4-FFF2-40B4-BE49-F238E27FC236}">
                <a16:creationId xmlns:a16="http://schemas.microsoft.com/office/drawing/2014/main" id="{5E9EC696-56F8-4D08-9070-B1844B8C480B}"/>
              </a:ext>
            </a:extLst>
          </p:cNvPr>
          <p:cNvSpPr>
            <a:spLocks noGrp="1"/>
          </p:cNvSpPr>
          <p:nvPr>
            <p:ph type="ftr" sz="quarter" idx="11"/>
          </p:nvPr>
        </p:nvSpPr>
        <p:spPr/>
        <p:txBody>
          <a:bodyPr/>
          <a:lstStyle>
            <a:lvl1pPr>
              <a:defRPr>
                <a:cs typeface="Arial" panose="020B0604020202020204" pitchFamily="34" charset="0"/>
              </a:defRPr>
            </a:lvl1pPr>
          </a:lstStyle>
          <a:p>
            <a:pPr>
              <a:defRPr/>
            </a:pPr>
            <a:r>
              <a:rPr lang="he-IL" dirty="0">
                <a:solidFill>
                  <a:srgbClr val="180742">
                    <a:tint val="75000"/>
                  </a:srgbClr>
                </a:solidFill>
              </a:rPr>
              <a:t>פרזנטציית בוגרי קורס רוקחים עולם</a:t>
            </a:r>
          </a:p>
        </p:txBody>
      </p:sp>
      <p:sp>
        <p:nvSpPr>
          <p:cNvPr id="6" name="Slide Number Placeholder 5">
            <a:extLst>
              <a:ext uri="{FF2B5EF4-FFF2-40B4-BE49-F238E27FC236}">
                <a16:creationId xmlns:a16="http://schemas.microsoft.com/office/drawing/2014/main" id="{E65850A3-AA35-4B4F-89C2-47BDAD01EA53}"/>
              </a:ext>
            </a:extLst>
          </p:cNvPr>
          <p:cNvSpPr>
            <a:spLocks noGrp="1"/>
          </p:cNvSpPr>
          <p:nvPr>
            <p:ph type="sldNum" sz="quarter" idx="12"/>
          </p:nvPr>
        </p:nvSpPr>
        <p:spPr/>
        <p:txBody>
          <a:bodyPr/>
          <a:lstStyle>
            <a:lvl1pPr>
              <a:defRPr>
                <a:cs typeface="Arial" panose="020B0604020202020204" pitchFamily="34" charset="0"/>
              </a:defRPr>
            </a:lvl1pPr>
          </a:lstStyle>
          <a:p>
            <a:pPr>
              <a:defRPr/>
            </a:pPr>
            <a:fld id="{57FEA30E-7E37-483E-B2FA-D24B6D6CA64C}" type="slidenum">
              <a:rPr lang="he-IL" smtClean="0">
                <a:solidFill>
                  <a:srgbClr val="180742">
                    <a:tint val="75000"/>
                  </a:srgbClr>
                </a:solidFill>
              </a:rPr>
              <a:pPr>
                <a:defRPr/>
              </a:pPr>
              <a:t>‹#›</a:t>
            </a:fld>
            <a:endParaRPr lang="he-IL" dirty="0">
              <a:solidFill>
                <a:srgbClr val="180742">
                  <a:tint val="75000"/>
                </a:srgbClr>
              </a:solidFill>
            </a:endParaRPr>
          </a:p>
        </p:txBody>
      </p:sp>
    </p:spTree>
    <p:extLst>
      <p:ext uri="{BB962C8B-B14F-4D97-AF65-F5344CB8AC3E}">
        <p14:creationId xmlns:p14="http://schemas.microsoft.com/office/powerpoint/2010/main" val="1460391266"/>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תוכן עם כיתוב">
    <p:spTree>
      <p:nvGrpSpPr>
        <p:cNvPr id="1" name=""/>
        <p:cNvGrpSpPr/>
        <p:nvPr/>
      </p:nvGrpSpPr>
      <p:grpSpPr>
        <a:xfrm>
          <a:off x="0" y="0"/>
          <a:ext cx="0" cy="0"/>
          <a:chOff x="0" y="0"/>
          <a:chExt cx="0" cy="0"/>
        </a:xfrm>
      </p:grpSpPr>
      <p:pic>
        <p:nvPicPr>
          <p:cNvPr id="13" name="Picture 2" descr="Image result for technology background png"/>
          <p:cNvPicPr>
            <a:picLocks noChangeAspect="1" noChangeArrowheads="1"/>
          </p:cNvPicPr>
          <p:nvPr userDrawn="1"/>
        </p:nvPicPr>
        <p:blipFill rotWithShape="1">
          <a:blip r:embed="rId2" cstate="print"/>
          <a:srcRect l="78202"/>
          <a:stretch/>
        </p:blipFill>
        <p:spPr bwMode="auto">
          <a:xfrm>
            <a:off x="9500558" y="0"/>
            <a:ext cx="2691441" cy="6868440"/>
          </a:xfrm>
          <a:prstGeom prst="rect">
            <a:avLst/>
          </a:prstGeom>
          <a:noFill/>
        </p:spPr>
      </p:pic>
      <p:sp>
        <p:nvSpPr>
          <p:cNvPr id="3" name="Media Placeholder 2"/>
          <p:cNvSpPr>
            <a:spLocks noGrp="1"/>
          </p:cNvSpPr>
          <p:nvPr>
            <p:ph type="media" sz="quarter" idx="10"/>
          </p:nvPr>
        </p:nvSpPr>
        <p:spPr>
          <a:xfrm>
            <a:off x="239185" y="1123951"/>
            <a:ext cx="9121179" cy="5473700"/>
          </a:xfrm>
        </p:spPr>
        <p:txBody>
          <a:bodyPr/>
          <a:lstStyle/>
          <a:p>
            <a:endParaRPr lang="en-US"/>
          </a:p>
        </p:txBody>
      </p:sp>
      <p:sp>
        <p:nvSpPr>
          <p:cNvPr id="5" name="Text Placeholder 4"/>
          <p:cNvSpPr>
            <a:spLocks noGrp="1"/>
          </p:cNvSpPr>
          <p:nvPr>
            <p:ph type="body" sz="quarter" idx="11"/>
          </p:nvPr>
        </p:nvSpPr>
        <p:spPr>
          <a:xfrm>
            <a:off x="239184" y="260351"/>
            <a:ext cx="9121179" cy="768349"/>
          </a:xfrm>
        </p:spPr>
        <p:txBody>
          <a:bodyPr>
            <a:noAutofit/>
          </a:bodyPr>
          <a:lstStyle>
            <a:lvl1pPr>
              <a:defRPr sz="3200">
                <a:solidFill>
                  <a:schemeClr val="tx1">
                    <a:lumMod val="75000"/>
                  </a:schemeClr>
                </a:solidFill>
                <a:latin typeface="Arial" panose="020B0604020202020204" pitchFamily="34" charset="0"/>
                <a:cs typeface="Arial" panose="020B0604020202020204" pitchFamily="34" charset="0"/>
              </a:defRPr>
            </a:lvl1pPr>
            <a:lvl2pPr>
              <a:defRPr sz="3200">
                <a:solidFill>
                  <a:schemeClr val="tx1">
                    <a:lumMod val="75000"/>
                  </a:schemeClr>
                </a:solidFill>
              </a:defRPr>
            </a:lvl2pPr>
            <a:lvl3pPr>
              <a:defRPr sz="3200">
                <a:solidFill>
                  <a:schemeClr val="tx1">
                    <a:lumMod val="75000"/>
                  </a:schemeClr>
                </a:solidFill>
              </a:defRPr>
            </a:lvl3pPr>
            <a:lvl4pPr>
              <a:defRPr sz="3200">
                <a:solidFill>
                  <a:schemeClr val="tx1">
                    <a:lumMod val="75000"/>
                  </a:schemeClr>
                </a:solidFill>
              </a:defRPr>
            </a:lvl4pPr>
            <a:lvl5pPr>
              <a:defRPr sz="3200">
                <a:solidFill>
                  <a:schemeClr val="tx1">
                    <a:lumMod val="7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6" name="מחבר ישר 9"/>
          <p:cNvCxnSpPr/>
          <p:nvPr userDrawn="1"/>
        </p:nvCxnSpPr>
        <p:spPr>
          <a:xfrm flipH="1">
            <a:off x="9456374" y="-89563"/>
            <a:ext cx="1" cy="6947564"/>
          </a:xfrm>
          <a:prstGeom prst="line">
            <a:avLst/>
          </a:prstGeom>
          <a:ln w="28575">
            <a:solidFill>
              <a:schemeClr val="bg1">
                <a:lumMod val="85000"/>
              </a:schemeClr>
            </a:solidFill>
          </a:ln>
          <a:effectLst>
            <a:outerShdw blurRad="50800" dist="38100" algn="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7" name="Rectangle 6"/>
          <p:cNvSpPr/>
          <p:nvPr userDrawn="1"/>
        </p:nvSpPr>
        <p:spPr>
          <a:xfrm>
            <a:off x="9552384" y="0"/>
            <a:ext cx="2735627" cy="6858000"/>
          </a:xfrm>
          <a:prstGeom prst="rect">
            <a:avLst/>
          </a:prstGeom>
          <a:solidFill>
            <a:schemeClr val="bg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white"/>
              </a:solidFill>
              <a:effectLst/>
              <a:uLnTx/>
              <a:uFillTx/>
              <a:latin typeface="Effra Light"/>
              <a:ea typeface="+mn-ea"/>
              <a:cs typeface="Arial" panose="020B0604020202020204" pitchFamily="34" charset="0"/>
            </a:endParaRPr>
          </a:p>
        </p:txBody>
      </p:sp>
      <p:grpSp>
        <p:nvGrpSpPr>
          <p:cNvPr id="8" name="קבוצה 7"/>
          <p:cNvGrpSpPr/>
          <p:nvPr userDrawn="1"/>
        </p:nvGrpSpPr>
        <p:grpSpPr>
          <a:xfrm>
            <a:off x="9715525" y="476230"/>
            <a:ext cx="2327859" cy="493660"/>
            <a:chOff x="611560" y="699542"/>
            <a:chExt cx="4284442" cy="885131"/>
          </a:xfrm>
        </p:grpSpPr>
        <p:pic>
          <p:nvPicPr>
            <p:cNvPr id="9" name="תמונה 8" descr="לוגו שקוף.png"/>
            <p:cNvPicPr>
              <a:picLocks noChangeAspect="1"/>
            </p:cNvPicPr>
            <p:nvPr/>
          </p:nvPicPr>
          <p:blipFill>
            <a:blip r:embed="rId3" cstate="print"/>
            <a:stretch>
              <a:fillRect/>
            </a:stretch>
          </p:blipFill>
          <p:spPr>
            <a:xfrm>
              <a:off x="3202411" y="699542"/>
              <a:ext cx="768922" cy="822393"/>
            </a:xfrm>
            <a:prstGeom prst="rect">
              <a:avLst/>
            </a:prstGeom>
          </p:spPr>
        </p:pic>
        <p:pic>
          <p:nvPicPr>
            <p:cNvPr id="10" name="תמונה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55976" y="788627"/>
              <a:ext cx="540026" cy="748664"/>
            </a:xfrm>
            <a:prstGeom prst="rect">
              <a:avLst/>
            </a:prstGeom>
          </p:spPr>
        </p:pic>
        <p:pic>
          <p:nvPicPr>
            <p:cNvPr id="11" name="תמונה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902242" y="780004"/>
              <a:ext cx="1013574" cy="804669"/>
            </a:xfrm>
            <a:prstGeom prst="rect">
              <a:avLst/>
            </a:prstGeom>
          </p:spPr>
        </p:pic>
        <p:pic>
          <p:nvPicPr>
            <p:cNvPr id="12" name="Picture 2" descr="Image result for ‫פריגו logo‬‎"/>
            <p:cNvPicPr>
              <a:picLocks noChangeAspect="1" noChangeArrowheads="1"/>
            </p:cNvPicPr>
            <p:nvPr/>
          </p:nvPicPr>
          <p:blipFill>
            <a:blip r:embed="rId6" cstate="print"/>
            <a:srcRect/>
            <a:stretch>
              <a:fillRect/>
            </a:stretch>
          </p:blipFill>
          <p:spPr bwMode="auto">
            <a:xfrm>
              <a:off x="611560" y="981919"/>
              <a:ext cx="1008112" cy="493975"/>
            </a:xfrm>
            <a:prstGeom prst="rect">
              <a:avLst/>
            </a:prstGeom>
            <a:noFill/>
          </p:spPr>
        </p:pic>
      </p:grpSp>
    </p:spTree>
    <p:extLst>
      <p:ext uri="{BB962C8B-B14F-4D97-AF65-F5344CB8AC3E}">
        <p14:creationId xmlns:p14="http://schemas.microsoft.com/office/powerpoint/2010/main" val="1038451628"/>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2_ריק">
    <p:spTree>
      <p:nvGrpSpPr>
        <p:cNvPr id="1" name=""/>
        <p:cNvGrpSpPr/>
        <p:nvPr/>
      </p:nvGrpSpPr>
      <p:grpSpPr>
        <a:xfrm>
          <a:off x="0" y="0"/>
          <a:ext cx="0" cy="0"/>
          <a:chOff x="0" y="0"/>
          <a:chExt cx="0" cy="0"/>
        </a:xfrm>
      </p:grpSpPr>
      <p:pic>
        <p:nvPicPr>
          <p:cNvPr id="7" name="Picture 2" descr="Image result for technology background png"/>
          <p:cNvPicPr>
            <a:picLocks noChangeAspect="1" noChangeArrowheads="1"/>
          </p:cNvPicPr>
          <p:nvPr userDrawn="1"/>
        </p:nvPicPr>
        <p:blipFill rotWithShape="1">
          <a:blip r:embed="rId2" cstate="print"/>
          <a:srcRect l="78202"/>
          <a:stretch/>
        </p:blipFill>
        <p:spPr bwMode="auto">
          <a:xfrm>
            <a:off x="9500558" y="0"/>
            <a:ext cx="2691441" cy="6868440"/>
          </a:xfrm>
          <a:prstGeom prst="rect">
            <a:avLst/>
          </a:prstGeom>
          <a:noFill/>
        </p:spPr>
      </p:pic>
      <p:sp>
        <p:nvSpPr>
          <p:cNvPr id="6" name="מציין מיקום של מספר שקופית 5"/>
          <p:cNvSpPr txBox="1">
            <a:spLocks/>
          </p:cNvSpPr>
          <p:nvPr userDrawn="1"/>
        </p:nvSpPr>
        <p:spPr>
          <a:xfrm>
            <a:off x="609600" y="6356351"/>
            <a:ext cx="2844800" cy="365125"/>
          </a:xfrm>
          <a:prstGeom prst="rect">
            <a:avLst/>
          </a:prstGeom>
        </p:spPr>
        <p:txBody>
          <a:bodyPr vert="horz" lIns="121920" tIns="60960" rIns="121920" bIns="60960" rtlCol="1" anchor="ctr"/>
          <a:lstStyle>
            <a:defPPr>
              <a:defRPr lang="he-IL"/>
            </a:defPPr>
            <a:lvl1pPr marL="0" algn="l" defTabSz="914400" rtl="1" eaLnBrk="1" latinLnBrk="0" hangingPunct="1">
              <a:defRPr sz="1200" kern="1200">
                <a:solidFill>
                  <a:schemeClr val="tx1">
                    <a:tint val="75000"/>
                  </a:schemeClr>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a:lstStyle>
          <a:p>
            <a:pPr marL="0" marR="0" lvl="0" indent="0" algn="l" defTabSz="914400" rtl="1" eaLnBrk="1" fontAlgn="auto" latinLnBrk="0" hangingPunct="1">
              <a:lnSpc>
                <a:spcPct val="100000"/>
              </a:lnSpc>
              <a:spcBef>
                <a:spcPts val="0"/>
              </a:spcBef>
              <a:spcAft>
                <a:spcPts val="0"/>
              </a:spcAft>
              <a:buClrTx/>
              <a:buSzTx/>
              <a:buFontTx/>
              <a:buNone/>
              <a:tabLst/>
              <a:defRPr/>
            </a:pPr>
            <a:fld id="{E24CF35C-27F7-4F19-B6B7-22250B91C57C}" type="slidenum">
              <a:rPr kumimoji="0" lang="he-IL" sz="1600" b="0" i="0" u="none" strike="noStrike" kern="1200" cap="none" spc="0" normalizeH="0" baseline="0" noProof="0" smtClean="0">
                <a:ln>
                  <a:noFill/>
                </a:ln>
                <a:solidFill>
                  <a:srgbClr val="180742">
                    <a:tint val="75000"/>
                  </a:srgbClr>
                </a:solidFill>
                <a:effectLst/>
                <a:uLnTx/>
                <a:uFillTx/>
                <a:latin typeface="Effra Light"/>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a:t>
            </a:fld>
            <a:endParaRPr kumimoji="0" lang="he-IL" sz="1600" b="0" i="0" u="none" strike="noStrike" kern="1200" cap="none" spc="0" normalizeH="0" baseline="0" noProof="0" dirty="0">
              <a:ln>
                <a:noFill/>
              </a:ln>
              <a:solidFill>
                <a:srgbClr val="180742">
                  <a:tint val="75000"/>
                </a:srgbClr>
              </a:solidFill>
              <a:effectLst/>
              <a:uLnTx/>
              <a:uFillTx/>
              <a:latin typeface="Effra Light"/>
              <a:ea typeface="+mn-ea"/>
              <a:cs typeface="Arial" panose="020B0604020202020204" pitchFamily="34" charset="0"/>
            </a:endParaRPr>
          </a:p>
        </p:txBody>
      </p:sp>
      <p:cxnSp>
        <p:nvCxnSpPr>
          <p:cNvPr id="10" name="מחבר ישר 9"/>
          <p:cNvCxnSpPr/>
          <p:nvPr userDrawn="1"/>
        </p:nvCxnSpPr>
        <p:spPr>
          <a:xfrm flipH="1">
            <a:off x="9456374" y="-89563"/>
            <a:ext cx="1" cy="6947564"/>
          </a:xfrm>
          <a:prstGeom prst="line">
            <a:avLst/>
          </a:prstGeom>
          <a:ln w="28575">
            <a:solidFill>
              <a:schemeClr val="bg1">
                <a:lumMod val="85000"/>
              </a:schemeClr>
            </a:solidFill>
          </a:ln>
          <a:effectLst>
            <a:outerShdw blurRad="50800" dist="38100" algn="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 name="Rectangle 1"/>
          <p:cNvSpPr/>
          <p:nvPr userDrawn="1"/>
        </p:nvSpPr>
        <p:spPr>
          <a:xfrm>
            <a:off x="9552384" y="0"/>
            <a:ext cx="2735627" cy="6858000"/>
          </a:xfrm>
          <a:prstGeom prst="rect">
            <a:avLst/>
          </a:prstGeom>
          <a:solidFill>
            <a:schemeClr val="bg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white"/>
              </a:solidFill>
              <a:effectLst/>
              <a:uLnTx/>
              <a:uFillTx/>
              <a:latin typeface="Effra Light"/>
              <a:ea typeface="+mn-ea"/>
              <a:cs typeface="Arial" panose="020B0604020202020204" pitchFamily="34" charset="0"/>
            </a:endParaRPr>
          </a:p>
        </p:txBody>
      </p:sp>
      <p:grpSp>
        <p:nvGrpSpPr>
          <p:cNvPr id="8" name="קבוצה 7"/>
          <p:cNvGrpSpPr/>
          <p:nvPr userDrawn="1"/>
        </p:nvGrpSpPr>
        <p:grpSpPr>
          <a:xfrm>
            <a:off x="9715525" y="476230"/>
            <a:ext cx="2327859" cy="493660"/>
            <a:chOff x="611560" y="699542"/>
            <a:chExt cx="4284442" cy="885131"/>
          </a:xfrm>
        </p:grpSpPr>
        <p:pic>
          <p:nvPicPr>
            <p:cNvPr id="9" name="תמונה 8" descr="לוגו שקוף.png"/>
            <p:cNvPicPr>
              <a:picLocks noChangeAspect="1"/>
            </p:cNvPicPr>
            <p:nvPr/>
          </p:nvPicPr>
          <p:blipFill>
            <a:blip r:embed="rId3" cstate="print"/>
            <a:stretch>
              <a:fillRect/>
            </a:stretch>
          </p:blipFill>
          <p:spPr>
            <a:xfrm>
              <a:off x="3202411" y="699542"/>
              <a:ext cx="768922" cy="822393"/>
            </a:xfrm>
            <a:prstGeom prst="rect">
              <a:avLst/>
            </a:prstGeom>
          </p:spPr>
        </p:pic>
        <p:pic>
          <p:nvPicPr>
            <p:cNvPr id="11" name="תמונה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55976" y="788627"/>
              <a:ext cx="540026" cy="748664"/>
            </a:xfrm>
            <a:prstGeom prst="rect">
              <a:avLst/>
            </a:prstGeom>
          </p:spPr>
        </p:pic>
        <p:pic>
          <p:nvPicPr>
            <p:cNvPr id="12" name="תמונה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902242" y="780004"/>
              <a:ext cx="1013574" cy="804669"/>
            </a:xfrm>
            <a:prstGeom prst="rect">
              <a:avLst/>
            </a:prstGeom>
          </p:spPr>
        </p:pic>
        <p:pic>
          <p:nvPicPr>
            <p:cNvPr id="13" name="Picture 2" descr="Image result for ‫פריגו logo‬‎"/>
            <p:cNvPicPr>
              <a:picLocks noChangeAspect="1" noChangeArrowheads="1"/>
            </p:cNvPicPr>
            <p:nvPr/>
          </p:nvPicPr>
          <p:blipFill>
            <a:blip r:embed="rId6" cstate="print"/>
            <a:srcRect/>
            <a:stretch>
              <a:fillRect/>
            </a:stretch>
          </p:blipFill>
          <p:spPr bwMode="auto">
            <a:xfrm>
              <a:off x="611560" y="981919"/>
              <a:ext cx="1008112" cy="493975"/>
            </a:xfrm>
            <a:prstGeom prst="rect">
              <a:avLst/>
            </a:prstGeom>
            <a:noFill/>
          </p:spPr>
        </p:pic>
      </p:grpSp>
      <p:sp>
        <p:nvSpPr>
          <p:cNvPr id="16" name="Text Placeholder 15"/>
          <p:cNvSpPr>
            <a:spLocks noGrp="1"/>
          </p:cNvSpPr>
          <p:nvPr>
            <p:ph type="body" sz="quarter" idx="10"/>
          </p:nvPr>
        </p:nvSpPr>
        <p:spPr>
          <a:xfrm>
            <a:off x="624418" y="357718"/>
            <a:ext cx="8352367" cy="958849"/>
          </a:xfrm>
        </p:spPr>
        <p:txBody>
          <a:bodyPr>
            <a:noAutofit/>
          </a:bodyPr>
          <a:lstStyle>
            <a:lvl1pPr>
              <a:defRPr sz="3733">
                <a:solidFill>
                  <a:schemeClr val="tx1">
                    <a:lumMod val="75000"/>
                  </a:schemeClr>
                </a:solidFill>
                <a:latin typeface="Arial" panose="020B0604020202020204" pitchFamily="34" charset="0"/>
                <a:cs typeface="Arial" panose="020B0604020202020204" pitchFamily="34" charset="0"/>
              </a:defRPr>
            </a:lvl1pPr>
            <a:lvl2pPr>
              <a:defRPr sz="3733">
                <a:solidFill>
                  <a:schemeClr val="tx1">
                    <a:lumMod val="75000"/>
                  </a:schemeClr>
                </a:solidFill>
              </a:defRPr>
            </a:lvl2pPr>
            <a:lvl3pPr>
              <a:defRPr sz="3733">
                <a:solidFill>
                  <a:schemeClr val="tx1">
                    <a:lumMod val="75000"/>
                  </a:schemeClr>
                </a:solidFill>
              </a:defRPr>
            </a:lvl3pPr>
            <a:lvl4pPr>
              <a:defRPr sz="3733">
                <a:solidFill>
                  <a:schemeClr val="tx1">
                    <a:lumMod val="75000"/>
                  </a:schemeClr>
                </a:solidFill>
              </a:defRPr>
            </a:lvl4pPr>
            <a:lvl5pPr>
              <a:defRPr sz="3733">
                <a:solidFill>
                  <a:schemeClr val="tx1">
                    <a:lumMod val="7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quarter" idx="11"/>
          </p:nvPr>
        </p:nvSpPr>
        <p:spPr>
          <a:xfrm>
            <a:off x="624418" y="1411817"/>
            <a:ext cx="8352367" cy="528108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68947574"/>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3_ריק">
    <p:spTree>
      <p:nvGrpSpPr>
        <p:cNvPr id="1" name=""/>
        <p:cNvGrpSpPr/>
        <p:nvPr/>
      </p:nvGrpSpPr>
      <p:grpSpPr>
        <a:xfrm>
          <a:off x="0" y="0"/>
          <a:ext cx="0" cy="0"/>
          <a:chOff x="0" y="0"/>
          <a:chExt cx="0" cy="0"/>
        </a:xfrm>
      </p:grpSpPr>
      <p:pic>
        <p:nvPicPr>
          <p:cNvPr id="7" name="Picture 2" descr="Image result for technology background png"/>
          <p:cNvPicPr>
            <a:picLocks noChangeAspect="1" noChangeArrowheads="1"/>
          </p:cNvPicPr>
          <p:nvPr userDrawn="1"/>
        </p:nvPicPr>
        <p:blipFill rotWithShape="1">
          <a:blip r:embed="rId2" cstate="print"/>
          <a:srcRect l="78202"/>
          <a:stretch/>
        </p:blipFill>
        <p:spPr bwMode="auto">
          <a:xfrm>
            <a:off x="9500558" y="0"/>
            <a:ext cx="2691441" cy="6868440"/>
          </a:xfrm>
          <a:prstGeom prst="rect">
            <a:avLst/>
          </a:prstGeom>
          <a:noFill/>
        </p:spPr>
      </p:pic>
      <p:sp>
        <p:nvSpPr>
          <p:cNvPr id="6" name="מציין מיקום של מספר שקופית 5"/>
          <p:cNvSpPr txBox="1">
            <a:spLocks/>
          </p:cNvSpPr>
          <p:nvPr userDrawn="1"/>
        </p:nvSpPr>
        <p:spPr>
          <a:xfrm>
            <a:off x="609600" y="6356351"/>
            <a:ext cx="2844800" cy="365125"/>
          </a:xfrm>
          <a:prstGeom prst="rect">
            <a:avLst/>
          </a:prstGeom>
        </p:spPr>
        <p:txBody>
          <a:bodyPr vert="horz" lIns="121920" tIns="60960" rIns="121920" bIns="60960" rtlCol="1" anchor="ctr"/>
          <a:lstStyle>
            <a:defPPr>
              <a:defRPr lang="he-IL"/>
            </a:defPPr>
            <a:lvl1pPr marL="0" algn="l" defTabSz="914400" rtl="1" eaLnBrk="1" latinLnBrk="0" hangingPunct="1">
              <a:defRPr sz="1200" kern="1200">
                <a:solidFill>
                  <a:schemeClr val="tx1">
                    <a:tint val="75000"/>
                  </a:schemeClr>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a:lstStyle>
          <a:p>
            <a:pPr marL="0" marR="0" lvl="0" indent="0" algn="l" defTabSz="914400" rtl="1" eaLnBrk="1" fontAlgn="auto" latinLnBrk="0" hangingPunct="1">
              <a:lnSpc>
                <a:spcPct val="100000"/>
              </a:lnSpc>
              <a:spcBef>
                <a:spcPts val="0"/>
              </a:spcBef>
              <a:spcAft>
                <a:spcPts val="0"/>
              </a:spcAft>
              <a:buClrTx/>
              <a:buSzTx/>
              <a:buFontTx/>
              <a:buNone/>
              <a:tabLst/>
              <a:defRPr/>
            </a:pPr>
            <a:fld id="{E24CF35C-27F7-4F19-B6B7-22250B91C57C}" type="slidenum">
              <a:rPr kumimoji="0" lang="he-IL" sz="1600" b="0" i="0" u="none" strike="noStrike" kern="1200" cap="none" spc="0" normalizeH="0" baseline="0" noProof="0" smtClean="0">
                <a:ln>
                  <a:noFill/>
                </a:ln>
                <a:solidFill>
                  <a:srgbClr val="180742">
                    <a:tint val="75000"/>
                  </a:srgbClr>
                </a:solidFill>
                <a:effectLst/>
                <a:uLnTx/>
                <a:uFillTx/>
                <a:latin typeface="Effra Light"/>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a:t>
            </a:fld>
            <a:endParaRPr kumimoji="0" lang="he-IL" sz="1600" b="0" i="0" u="none" strike="noStrike" kern="1200" cap="none" spc="0" normalizeH="0" baseline="0" noProof="0" dirty="0">
              <a:ln>
                <a:noFill/>
              </a:ln>
              <a:solidFill>
                <a:srgbClr val="180742">
                  <a:tint val="75000"/>
                </a:srgbClr>
              </a:solidFill>
              <a:effectLst/>
              <a:uLnTx/>
              <a:uFillTx/>
              <a:latin typeface="Effra Light"/>
              <a:ea typeface="+mn-ea"/>
              <a:cs typeface="Arial" panose="020B0604020202020204" pitchFamily="34" charset="0"/>
            </a:endParaRPr>
          </a:p>
        </p:txBody>
      </p:sp>
      <p:cxnSp>
        <p:nvCxnSpPr>
          <p:cNvPr id="10" name="מחבר ישר 9"/>
          <p:cNvCxnSpPr/>
          <p:nvPr userDrawn="1"/>
        </p:nvCxnSpPr>
        <p:spPr>
          <a:xfrm flipH="1">
            <a:off x="9456374" y="-89563"/>
            <a:ext cx="1" cy="6947564"/>
          </a:xfrm>
          <a:prstGeom prst="line">
            <a:avLst/>
          </a:prstGeom>
          <a:ln w="28575">
            <a:solidFill>
              <a:schemeClr val="bg1">
                <a:lumMod val="85000"/>
              </a:schemeClr>
            </a:solidFill>
          </a:ln>
          <a:effectLst>
            <a:outerShdw blurRad="50800" dist="38100" algn="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 name="Rectangle 1"/>
          <p:cNvSpPr/>
          <p:nvPr userDrawn="1"/>
        </p:nvSpPr>
        <p:spPr>
          <a:xfrm>
            <a:off x="9552384" y="1"/>
            <a:ext cx="2735627" cy="6904775"/>
          </a:xfrm>
          <a:prstGeom prst="rect">
            <a:avLst/>
          </a:prstGeom>
          <a:solidFill>
            <a:schemeClr val="bg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white"/>
              </a:solidFill>
              <a:effectLst/>
              <a:uLnTx/>
              <a:uFillTx/>
              <a:latin typeface="Effra Light"/>
              <a:ea typeface="+mn-ea"/>
              <a:cs typeface="Arial" panose="020B0604020202020204" pitchFamily="34" charset="0"/>
            </a:endParaRPr>
          </a:p>
        </p:txBody>
      </p:sp>
      <p:grpSp>
        <p:nvGrpSpPr>
          <p:cNvPr id="8" name="קבוצה 7"/>
          <p:cNvGrpSpPr/>
          <p:nvPr userDrawn="1"/>
        </p:nvGrpSpPr>
        <p:grpSpPr>
          <a:xfrm>
            <a:off x="9715525" y="476230"/>
            <a:ext cx="2327859" cy="493660"/>
            <a:chOff x="611560" y="699542"/>
            <a:chExt cx="4284442" cy="885131"/>
          </a:xfrm>
        </p:grpSpPr>
        <p:pic>
          <p:nvPicPr>
            <p:cNvPr id="9" name="תמונה 8" descr="לוגו שקוף.png"/>
            <p:cNvPicPr>
              <a:picLocks noChangeAspect="1"/>
            </p:cNvPicPr>
            <p:nvPr/>
          </p:nvPicPr>
          <p:blipFill>
            <a:blip r:embed="rId3" cstate="print"/>
            <a:stretch>
              <a:fillRect/>
            </a:stretch>
          </p:blipFill>
          <p:spPr>
            <a:xfrm>
              <a:off x="3202411" y="699542"/>
              <a:ext cx="768922" cy="822393"/>
            </a:xfrm>
            <a:prstGeom prst="rect">
              <a:avLst/>
            </a:prstGeom>
          </p:spPr>
        </p:pic>
        <p:pic>
          <p:nvPicPr>
            <p:cNvPr id="11" name="תמונה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55976" y="788627"/>
              <a:ext cx="540026" cy="748664"/>
            </a:xfrm>
            <a:prstGeom prst="rect">
              <a:avLst/>
            </a:prstGeom>
          </p:spPr>
        </p:pic>
        <p:pic>
          <p:nvPicPr>
            <p:cNvPr id="12" name="תמונה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902242" y="780004"/>
              <a:ext cx="1013574" cy="804669"/>
            </a:xfrm>
            <a:prstGeom prst="rect">
              <a:avLst/>
            </a:prstGeom>
          </p:spPr>
        </p:pic>
        <p:pic>
          <p:nvPicPr>
            <p:cNvPr id="13" name="Picture 2" descr="Image result for ‫פריגו logo‬‎"/>
            <p:cNvPicPr>
              <a:picLocks noChangeAspect="1" noChangeArrowheads="1"/>
            </p:cNvPicPr>
            <p:nvPr/>
          </p:nvPicPr>
          <p:blipFill>
            <a:blip r:embed="rId6" cstate="print"/>
            <a:srcRect/>
            <a:stretch>
              <a:fillRect/>
            </a:stretch>
          </p:blipFill>
          <p:spPr bwMode="auto">
            <a:xfrm>
              <a:off x="611560" y="981919"/>
              <a:ext cx="1008112" cy="493975"/>
            </a:xfrm>
            <a:prstGeom prst="rect">
              <a:avLst/>
            </a:prstGeom>
            <a:noFill/>
          </p:spPr>
        </p:pic>
      </p:grpSp>
      <p:sp>
        <p:nvSpPr>
          <p:cNvPr id="16" name="Text Placeholder 15"/>
          <p:cNvSpPr>
            <a:spLocks noGrp="1"/>
          </p:cNvSpPr>
          <p:nvPr>
            <p:ph type="body" sz="quarter" idx="10"/>
          </p:nvPr>
        </p:nvSpPr>
        <p:spPr>
          <a:xfrm>
            <a:off x="624418" y="357718"/>
            <a:ext cx="8352367" cy="958849"/>
          </a:xfrm>
        </p:spPr>
        <p:txBody>
          <a:bodyPr>
            <a:noAutofit/>
          </a:bodyPr>
          <a:lstStyle>
            <a:lvl1pPr>
              <a:defRPr sz="3733">
                <a:solidFill>
                  <a:schemeClr val="tx1">
                    <a:lumMod val="75000"/>
                  </a:schemeClr>
                </a:solidFill>
                <a:latin typeface="Arial" panose="020B0604020202020204" pitchFamily="34" charset="0"/>
                <a:cs typeface="Arial" panose="020B0604020202020204" pitchFamily="34" charset="0"/>
              </a:defRPr>
            </a:lvl1pPr>
            <a:lvl2pPr>
              <a:defRPr sz="3733">
                <a:solidFill>
                  <a:schemeClr val="tx1">
                    <a:lumMod val="75000"/>
                  </a:schemeClr>
                </a:solidFill>
              </a:defRPr>
            </a:lvl2pPr>
            <a:lvl3pPr>
              <a:defRPr sz="3733">
                <a:solidFill>
                  <a:schemeClr val="tx1">
                    <a:lumMod val="75000"/>
                  </a:schemeClr>
                </a:solidFill>
              </a:defRPr>
            </a:lvl3pPr>
            <a:lvl4pPr>
              <a:defRPr sz="3733">
                <a:solidFill>
                  <a:schemeClr val="tx1">
                    <a:lumMod val="75000"/>
                  </a:schemeClr>
                </a:solidFill>
              </a:defRPr>
            </a:lvl4pPr>
            <a:lvl5pPr>
              <a:defRPr sz="3733">
                <a:solidFill>
                  <a:schemeClr val="tx1">
                    <a:lumMod val="7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4"/>
          <p:cNvSpPr>
            <a:spLocks noGrp="1"/>
          </p:cNvSpPr>
          <p:nvPr>
            <p:ph sz="quarter" idx="11"/>
          </p:nvPr>
        </p:nvSpPr>
        <p:spPr>
          <a:xfrm>
            <a:off x="5327651" y="1411817"/>
            <a:ext cx="3649133" cy="3073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14"/>
          <p:cNvSpPr>
            <a:spLocks noGrp="1"/>
          </p:cNvSpPr>
          <p:nvPr>
            <p:ph sz="quarter" idx="12"/>
          </p:nvPr>
        </p:nvSpPr>
        <p:spPr>
          <a:xfrm>
            <a:off x="624418" y="1411817"/>
            <a:ext cx="4607983" cy="3073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Content Placeholder 17"/>
          <p:cNvSpPr>
            <a:spLocks noGrp="1"/>
          </p:cNvSpPr>
          <p:nvPr>
            <p:ph sz="quarter" idx="13"/>
          </p:nvPr>
        </p:nvSpPr>
        <p:spPr>
          <a:xfrm>
            <a:off x="624418" y="4580467"/>
            <a:ext cx="8352367" cy="20171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071340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pic>
        <p:nvPicPr>
          <p:cNvPr id="8" name="Picture 7" descr="Chart, pie chart&#10;&#10;Description automatically generated">
            <a:extLst>
              <a:ext uri="{FF2B5EF4-FFF2-40B4-BE49-F238E27FC236}">
                <a16:creationId xmlns:a16="http://schemas.microsoft.com/office/drawing/2014/main" id="{3C4703F3-FD09-4933-A632-F7C47E93FEB7}"/>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363" t="11807" r="5841" b="16386"/>
          <a:stretch/>
        </p:blipFill>
        <p:spPr>
          <a:xfrm>
            <a:off x="166914" y="185057"/>
            <a:ext cx="11858172" cy="6487886"/>
          </a:xfrm>
          <a:prstGeom prst="rect">
            <a:avLst/>
          </a:prstGeom>
        </p:spPr>
      </p:pic>
      <p:pic>
        <p:nvPicPr>
          <p:cNvPr id="15" name="Graphic 14">
            <a:extLst>
              <a:ext uri="{FF2B5EF4-FFF2-40B4-BE49-F238E27FC236}">
                <a16:creationId xmlns:a16="http://schemas.microsoft.com/office/drawing/2014/main" id="{CC5356EE-FAB8-411B-8CBE-B83159295B8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0823" y="6165325"/>
            <a:ext cx="913106" cy="249029"/>
          </a:xfrm>
          <a:prstGeom prst="rect">
            <a:avLst/>
          </a:prstGeom>
        </p:spPr>
      </p:pic>
      <p:sp>
        <p:nvSpPr>
          <p:cNvPr id="16" name="Footer Placeholder 4">
            <a:extLst>
              <a:ext uri="{FF2B5EF4-FFF2-40B4-BE49-F238E27FC236}">
                <a16:creationId xmlns:a16="http://schemas.microsoft.com/office/drawing/2014/main" id="{B9C940E0-4D7F-48C2-B91D-A7EDA17DF8DE}"/>
              </a:ext>
            </a:extLst>
          </p:cNvPr>
          <p:cNvSpPr>
            <a:spLocks noGrp="1"/>
          </p:cNvSpPr>
          <p:nvPr>
            <p:ph type="ftr" sz="quarter" idx="11"/>
          </p:nvPr>
        </p:nvSpPr>
        <p:spPr>
          <a:xfrm>
            <a:off x="2880360" y="6045637"/>
            <a:ext cx="8337178" cy="365125"/>
          </a:xfrm>
        </p:spPr>
        <p:txBody>
          <a:bodyPr/>
          <a:lstStyle>
            <a:lvl1pPr>
              <a:defRPr lang="he-IL" sz="1400" kern="1200">
                <a:solidFill>
                  <a:schemeClr val="bg1"/>
                </a:solidFill>
                <a:latin typeface="Arial" panose="020B0604020202020204" pitchFamily="34" charset="0"/>
                <a:ea typeface="+mn-ea"/>
                <a:cs typeface="Arial" panose="020B0604020202020204" pitchFamily="34" charset="0"/>
              </a:defRPr>
            </a:lvl1pPr>
          </a:lstStyle>
          <a:p>
            <a:pPr algn="r"/>
            <a:r>
              <a:rPr lang="he-IL" dirty="0"/>
              <a:t>פרזנטציית בוגרי קורס רוקחים עולם</a:t>
            </a:r>
          </a:p>
        </p:txBody>
      </p:sp>
      <p:sp>
        <p:nvSpPr>
          <p:cNvPr id="17" name="Slide Number Placeholder 5">
            <a:extLst>
              <a:ext uri="{FF2B5EF4-FFF2-40B4-BE49-F238E27FC236}">
                <a16:creationId xmlns:a16="http://schemas.microsoft.com/office/drawing/2014/main" id="{D827B7D7-26A1-41BF-8519-ECB5D9D72176}"/>
              </a:ext>
            </a:extLst>
          </p:cNvPr>
          <p:cNvSpPr>
            <a:spLocks noGrp="1"/>
          </p:cNvSpPr>
          <p:nvPr>
            <p:ph type="sldNum" sz="quarter" idx="12"/>
          </p:nvPr>
        </p:nvSpPr>
        <p:spPr>
          <a:xfrm>
            <a:off x="11271522" y="6107276"/>
            <a:ext cx="522852" cy="365125"/>
          </a:xfrm>
        </p:spPr>
        <p:txBody>
          <a:bodyPr/>
          <a:lstStyle>
            <a:lvl1pPr algn="ctr">
              <a:defRPr lang="he-IL" sz="2400" kern="1200" smtClean="0">
                <a:solidFill>
                  <a:schemeClr val="bg1"/>
                </a:solidFill>
                <a:latin typeface="Arial" panose="020B0604020202020204" pitchFamily="34" charset="0"/>
                <a:ea typeface="+mn-ea"/>
                <a:cs typeface="Arial" panose="020B0604020202020204" pitchFamily="34" charset="0"/>
              </a:defRPr>
            </a:lvl1pPr>
          </a:lstStyle>
          <a:p>
            <a:fld id="{57FEA30E-7E37-483E-B2FA-D24B6D6CA64C}" type="slidenum">
              <a:rPr lang="en-IL" smtClean="0"/>
              <a:pPr/>
              <a:t>‹#›</a:t>
            </a:fld>
            <a:endParaRPr lang="en-IL" dirty="0"/>
          </a:p>
        </p:txBody>
      </p:sp>
      <p:cxnSp>
        <p:nvCxnSpPr>
          <p:cNvPr id="18" name="Straight Connector 17">
            <a:extLst>
              <a:ext uri="{FF2B5EF4-FFF2-40B4-BE49-F238E27FC236}">
                <a16:creationId xmlns:a16="http://schemas.microsoft.com/office/drawing/2014/main" id="{2BCCB226-1ED4-453F-8DAE-4E8DE84E6301}"/>
              </a:ext>
            </a:extLst>
          </p:cNvPr>
          <p:cNvCxnSpPr>
            <a:cxnSpLocks/>
          </p:cNvCxnSpPr>
          <p:nvPr userDrawn="1"/>
        </p:nvCxnSpPr>
        <p:spPr>
          <a:xfrm>
            <a:off x="426445" y="6063116"/>
            <a:ext cx="1070264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F66138FB-6008-410F-AB6F-3071805A23CF}"/>
              </a:ext>
            </a:extLst>
          </p:cNvPr>
          <p:cNvCxnSpPr>
            <a:cxnSpLocks/>
          </p:cNvCxnSpPr>
          <p:nvPr userDrawn="1"/>
        </p:nvCxnSpPr>
        <p:spPr>
          <a:xfrm>
            <a:off x="11271522" y="6063116"/>
            <a:ext cx="504716" cy="0"/>
          </a:xfrm>
          <a:prstGeom prst="line">
            <a:avLst/>
          </a:prstGeom>
          <a:ln w="7937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89287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7BA18E-BAFD-4D4B-B949-BA46B8B603AC}"/>
              </a:ext>
            </a:extLst>
          </p:cNvPr>
          <p:cNvSpPr>
            <a:spLocks noGrp="1"/>
          </p:cNvSpPr>
          <p:nvPr>
            <p:ph type="title"/>
          </p:nvPr>
        </p:nvSpPr>
        <p:spPr/>
        <p:txBody>
          <a:bodyPr/>
          <a:lstStyle/>
          <a:p>
            <a:r>
              <a:rPr lang="en-US"/>
              <a:t>Click to edit Master title style</a:t>
            </a:r>
            <a:endParaRPr lang="he-IL"/>
          </a:p>
        </p:txBody>
      </p:sp>
      <p:sp>
        <p:nvSpPr>
          <p:cNvPr id="3" name="Date Placeholder 2">
            <a:extLst>
              <a:ext uri="{FF2B5EF4-FFF2-40B4-BE49-F238E27FC236}">
                <a16:creationId xmlns:a16="http://schemas.microsoft.com/office/drawing/2014/main" id="{1C0A7C27-3184-4051-939F-79AB890FA557}"/>
              </a:ext>
            </a:extLst>
          </p:cNvPr>
          <p:cNvSpPr>
            <a:spLocks noGrp="1"/>
          </p:cNvSpPr>
          <p:nvPr>
            <p:ph type="dt" sz="half" idx="10"/>
          </p:nvPr>
        </p:nvSpPr>
        <p:spPr/>
        <p:txBody>
          <a:bodyPr/>
          <a:lstStyle/>
          <a:p>
            <a:endParaRPr lang="he-IL"/>
          </a:p>
        </p:txBody>
      </p:sp>
      <p:sp>
        <p:nvSpPr>
          <p:cNvPr id="4" name="Footer Placeholder 3">
            <a:extLst>
              <a:ext uri="{FF2B5EF4-FFF2-40B4-BE49-F238E27FC236}">
                <a16:creationId xmlns:a16="http://schemas.microsoft.com/office/drawing/2014/main" id="{1F4D6643-C18F-4E8B-B1D7-AFBC1E8DCCF1}"/>
              </a:ext>
            </a:extLst>
          </p:cNvPr>
          <p:cNvSpPr>
            <a:spLocks noGrp="1"/>
          </p:cNvSpPr>
          <p:nvPr>
            <p:ph type="ftr" sz="quarter" idx="11"/>
          </p:nvPr>
        </p:nvSpPr>
        <p:spPr/>
        <p:txBody>
          <a:bodyPr/>
          <a:lstStyle/>
          <a:p>
            <a:r>
              <a:rPr lang="he-IL"/>
              <a:t>פרזנטציית בוגרי קורס רוקחים עולם</a:t>
            </a:r>
          </a:p>
        </p:txBody>
      </p:sp>
      <p:sp>
        <p:nvSpPr>
          <p:cNvPr id="5" name="Slide Number Placeholder 4">
            <a:extLst>
              <a:ext uri="{FF2B5EF4-FFF2-40B4-BE49-F238E27FC236}">
                <a16:creationId xmlns:a16="http://schemas.microsoft.com/office/drawing/2014/main" id="{3B2D8126-8845-466F-BAAE-D4903B264D00}"/>
              </a:ext>
            </a:extLst>
          </p:cNvPr>
          <p:cNvSpPr>
            <a:spLocks noGrp="1"/>
          </p:cNvSpPr>
          <p:nvPr>
            <p:ph type="sldNum" sz="quarter" idx="12"/>
          </p:nvPr>
        </p:nvSpPr>
        <p:spPr/>
        <p:txBody>
          <a:bodyPr/>
          <a:lstStyle/>
          <a:p>
            <a:fld id="{57FEA30E-7E37-483E-B2FA-D24B6D6CA64C}" type="slidenum">
              <a:rPr lang="he-IL" smtClean="0"/>
              <a:t>‹#›</a:t>
            </a:fld>
            <a:endParaRPr lang="he-IL"/>
          </a:p>
        </p:txBody>
      </p:sp>
    </p:spTree>
    <p:extLst>
      <p:ext uri="{BB962C8B-B14F-4D97-AF65-F5344CB8AC3E}">
        <p14:creationId xmlns:p14="http://schemas.microsoft.com/office/powerpoint/2010/main" val="29182598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B1FCAD3-7EBF-427F-BA45-85416A3E3F82}"/>
              </a:ext>
            </a:extLst>
          </p:cNvPr>
          <p:cNvSpPr>
            <a:spLocks noGrp="1"/>
          </p:cNvSpPr>
          <p:nvPr>
            <p:ph type="dt" sz="half" idx="10"/>
          </p:nvPr>
        </p:nvSpPr>
        <p:spPr/>
        <p:txBody>
          <a:bodyPr/>
          <a:lstStyle/>
          <a:p>
            <a:endParaRPr lang="he-IL"/>
          </a:p>
        </p:txBody>
      </p:sp>
      <p:sp>
        <p:nvSpPr>
          <p:cNvPr id="3" name="Footer Placeholder 2">
            <a:extLst>
              <a:ext uri="{FF2B5EF4-FFF2-40B4-BE49-F238E27FC236}">
                <a16:creationId xmlns:a16="http://schemas.microsoft.com/office/drawing/2014/main" id="{8C99D9EE-03D6-49FA-917F-E286B480C6CF}"/>
              </a:ext>
            </a:extLst>
          </p:cNvPr>
          <p:cNvSpPr>
            <a:spLocks noGrp="1"/>
          </p:cNvSpPr>
          <p:nvPr>
            <p:ph type="ftr" sz="quarter" idx="11"/>
          </p:nvPr>
        </p:nvSpPr>
        <p:spPr/>
        <p:txBody>
          <a:bodyPr/>
          <a:lstStyle/>
          <a:p>
            <a:r>
              <a:rPr lang="he-IL"/>
              <a:t>פרזנטציית בוגרי קורס רוקחים עולם</a:t>
            </a:r>
          </a:p>
        </p:txBody>
      </p:sp>
      <p:sp>
        <p:nvSpPr>
          <p:cNvPr id="4" name="Slide Number Placeholder 3">
            <a:extLst>
              <a:ext uri="{FF2B5EF4-FFF2-40B4-BE49-F238E27FC236}">
                <a16:creationId xmlns:a16="http://schemas.microsoft.com/office/drawing/2014/main" id="{D5E53F0B-67B4-4BF4-8BBB-50E538B4780D}"/>
              </a:ext>
            </a:extLst>
          </p:cNvPr>
          <p:cNvSpPr>
            <a:spLocks noGrp="1"/>
          </p:cNvSpPr>
          <p:nvPr>
            <p:ph type="sldNum" sz="quarter" idx="12"/>
          </p:nvPr>
        </p:nvSpPr>
        <p:spPr/>
        <p:txBody>
          <a:bodyPr/>
          <a:lstStyle/>
          <a:p>
            <a:fld id="{57FEA30E-7E37-483E-B2FA-D24B6D6CA64C}" type="slidenum">
              <a:rPr lang="he-IL" smtClean="0"/>
              <a:t>‹#›</a:t>
            </a:fld>
            <a:endParaRPr lang="he-IL"/>
          </a:p>
        </p:txBody>
      </p:sp>
    </p:spTree>
    <p:extLst>
      <p:ext uri="{BB962C8B-B14F-4D97-AF65-F5344CB8AC3E}">
        <p14:creationId xmlns:p14="http://schemas.microsoft.com/office/powerpoint/2010/main" val="15526738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theme" Target="../theme/theme2.xml"/><Relationship Id="rId2" Type="http://schemas.openxmlformats.org/officeDocument/2006/relationships/slideLayout" Target="../slideLayouts/slideLayout18.xml"/><Relationship Id="rId16" Type="http://schemas.openxmlformats.org/officeDocument/2006/relationships/slideLayout" Target="../slideLayouts/slideLayout32.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slideLayout" Target="../slideLayouts/slideLayout45.xml"/><Relationship Id="rId3" Type="http://schemas.openxmlformats.org/officeDocument/2006/relationships/slideLayout" Target="../slideLayouts/slideLayout35.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17" Type="http://schemas.openxmlformats.org/officeDocument/2006/relationships/theme" Target="../theme/theme3.xml"/><Relationship Id="rId2" Type="http://schemas.openxmlformats.org/officeDocument/2006/relationships/slideLayout" Target="../slideLayouts/slideLayout34.xml"/><Relationship Id="rId16" Type="http://schemas.openxmlformats.org/officeDocument/2006/relationships/slideLayout" Target="../slideLayouts/slideLayout48.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5" Type="http://schemas.openxmlformats.org/officeDocument/2006/relationships/slideLayout" Target="../slideLayouts/slideLayout37.xml"/><Relationship Id="rId15" Type="http://schemas.openxmlformats.org/officeDocument/2006/relationships/slideLayout" Target="../slideLayouts/slideLayout47.xml"/><Relationship Id="rId10" Type="http://schemas.openxmlformats.org/officeDocument/2006/relationships/slideLayout" Target="../slideLayouts/slideLayout42.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slideLayout" Target="../slideLayouts/slideLayout4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slideLayout" Target="../slideLayouts/slideLayout61.xml"/><Relationship Id="rId3" Type="http://schemas.openxmlformats.org/officeDocument/2006/relationships/slideLayout" Target="../slideLayouts/slideLayout51.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17" Type="http://schemas.openxmlformats.org/officeDocument/2006/relationships/theme" Target="../theme/theme4.xml"/><Relationship Id="rId2" Type="http://schemas.openxmlformats.org/officeDocument/2006/relationships/slideLayout" Target="../slideLayouts/slideLayout50.xml"/><Relationship Id="rId16" Type="http://schemas.openxmlformats.org/officeDocument/2006/relationships/slideLayout" Target="../slideLayouts/slideLayout64.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5" Type="http://schemas.openxmlformats.org/officeDocument/2006/relationships/slideLayout" Target="../slideLayouts/slideLayout63.xml"/><Relationship Id="rId10" Type="http://schemas.openxmlformats.org/officeDocument/2006/relationships/slideLayout" Target="../slideLayouts/slideLayout58.xml"/><Relationship Id="rId4" Type="http://schemas.openxmlformats.org/officeDocument/2006/relationships/slideLayout" Target="../slideLayouts/slideLayout52.xml"/><Relationship Id="rId9" Type="http://schemas.openxmlformats.org/officeDocument/2006/relationships/slideLayout" Target="../slideLayouts/slideLayout57.xml"/><Relationship Id="rId14" Type="http://schemas.openxmlformats.org/officeDocument/2006/relationships/slideLayout" Target="../slideLayouts/slideLayout6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830ADEC-E799-41FE-BD39-6D18A5CAD05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endParaRPr lang="he-IL" dirty="0"/>
          </a:p>
        </p:txBody>
      </p:sp>
      <p:sp>
        <p:nvSpPr>
          <p:cNvPr id="3" name="Text Placeholder 2">
            <a:extLst>
              <a:ext uri="{FF2B5EF4-FFF2-40B4-BE49-F238E27FC236}">
                <a16:creationId xmlns:a16="http://schemas.microsoft.com/office/drawing/2014/main" id="{2833F419-0773-4CD1-99CF-478B6F30A96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he-IL" dirty="0"/>
          </a:p>
        </p:txBody>
      </p:sp>
      <p:sp>
        <p:nvSpPr>
          <p:cNvPr id="4" name="Date Placeholder 3">
            <a:extLst>
              <a:ext uri="{FF2B5EF4-FFF2-40B4-BE49-F238E27FC236}">
                <a16:creationId xmlns:a16="http://schemas.microsoft.com/office/drawing/2014/main" id="{A4F3E045-B677-4F8A-B3E2-61B6D14705A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r">
              <a:defRPr sz="1200">
                <a:solidFill>
                  <a:schemeClr val="tx1">
                    <a:tint val="75000"/>
                  </a:schemeClr>
                </a:solidFill>
                <a:cs typeface="Arial" panose="020B0604020202020204" pitchFamily="34" charset="0"/>
              </a:defRPr>
            </a:lvl1pPr>
          </a:lstStyle>
          <a:p>
            <a:endParaRPr lang="he-IL" dirty="0"/>
          </a:p>
        </p:txBody>
      </p:sp>
      <p:sp>
        <p:nvSpPr>
          <p:cNvPr id="5" name="Footer Placeholder 4">
            <a:extLst>
              <a:ext uri="{FF2B5EF4-FFF2-40B4-BE49-F238E27FC236}">
                <a16:creationId xmlns:a16="http://schemas.microsoft.com/office/drawing/2014/main" id="{26CD287A-12F5-43BF-94C7-5710E233BBC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cs typeface="Arial" panose="020B0604020202020204" pitchFamily="34" charset="0"/>
              </a:defRPr>
            </a:lvl1pPr>
          </a:lstStyle>
          <a:p>
            <a:r>
              <a:rPr lang="he-IL" dirty="0"/>
              <a:t>פרזנטציית בוגרי קורס רוקחים עולם</a:t>
            </a:r>
          </a:p>
        </p:txBody>
      </p:sp>
      <p:sp>
        <p:nvSpPr>
          <p:cNvPr id="6" name="Slide Number Placeholder 5">
            <a:extLst>
              <a:ext uri="{FF2B5EF4-FFF2-40B4-BE49-F238E27FC236}">
                <a16:creationId xmlns:a16="http://schemas.microsoft.com/office/drawing/2014/main" id="{B733676B-21CA-4366-B528-096C67C9272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l">
              <a:defRPr sz="1200">
                <a:solidFill>
                  <a:schemeClr val="tx1">
                    <a:tint val="75000"/>
                  </a:schemeClr>
                </a:solidFill>
                <a:cs typeface="Arial" panose="020B0604020202020204" pitchFamily="34" charset="0"/>
              </a:defRPr>
            </a:lvl1pPr>
          </a:lstStyle>
          <a:p>
            <a:fld id="{57FEA30E-7E37-483E-B2FA-D24B6D6CA64C}" type="slidenum">
              <a:rPr lang="he-IL" smtClean="0"/>
              <a:pPr/>
              <a:t>‹#›</a:t>
            </a:fld>
            <a:endParaRPr lang="he-IL" dirty="0"/>
          </a:p>
        </p:txBody>
      </p:sp>
    </p:spTree>
    <p:extLst>
      <p:ext uri="{BB962C8B-B14F-4D97-AF65-F5344CB8AC3E}">
        <p14:creationId xmlns:p14="http://schemas.microsoft.com/office/powerpoint/2010/main" val="27959489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0" r:id="rId4"/>
    <p:sldLayoutId id="2147483652" r:id="rId5"/>
    <p:sldLayoutId id="2147483653" r:id="rId6"/>
    <p:sldLayoutId id="2147483661" r:id="rId7"/>
    <p:sldLayoutId id="2147483654" r:id="rId8"/>
    <p:sldLayoutId id="2147483655" r:id="rId9"/>
    <p:sldLayoutId id="2147483656" r:id="rId10"/>
    <p:sldLayoutId id="2147483657" r:id="rId11"/>
    <p:sldLayoutId id="2147483658" r:id="rId12"/>
    <p:sldLayoutId id="2147483659" r:id="rId13"/>
    <p:sldLayoutId id="2147483662" r:id="rId14"/>
    <p:sldLayoutId id="2147483663" r:id="rId15"/>
    <p:sldLayoutId id="2147483664" r:id="rId16"/>
  </p:sldLayoutIdLst>
  <p:hf hdr="0" dt="0"/>
  <p:txStyles>
    <p:titleStyle>
      <a:lvl1pPr algn="l" defTabSz="914400" rtl="0" eaLnBrk="1" latinLnBrk="0" hangingPunct="1">
        <a:lnSpc>
          <a:spcPct val="90000"/>
        </a:lnSpc>
        <a:spcBef>
          <a:spcPct val="0"/>
        </a:spcBef>
        <a:buNone/>
        <a:defRPr sz="4400" kern="1200">
          <a:solidFill>
            <a:schemeClr val="tx1"/>
          </a:solidFill>
          <a:latin typeface="Aharoni" panose="02010803020104030203" pitchFamily="2" charset="-79"/>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he-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830ADEC-E799-41FE-BD39-6D18A5CAD05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endParaRPr lang="he-IL" dirty="0"/>
          </a:p>
        </p:txBody>
      </p:sp>
      <p:sp>
        <p:nvSpPr>
          <p:cNvPr id="3" name="Text Placeholder 2">
            <a:extLst>
              <a:ext uri="{FF2B5EF4-FFF2-40B4-BE49-F238E27FC236}">
                <a16:creationId xmlns:a16="http://schemas.microsoft.com/office/drawing/2014/main" id="{2833F419-0773-4CD1-99CF-478B6F30A96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he-IL" dirty="0"/>
          </a:p>
        </p:txBody>
      </p:sp>
      <p:sp>
        <p:nvSpPr>
          <p:cNvPr id="4" name="Date Placeholder 3">
            <a:extLst>
              <a:ext uri="{FF2B5EF4-FFF2-40B4-BE49-F238E27FC236}">
                <a16:creationId xmlns:a16="http://schemas.microsoft.com/office/drawing/2014/main" id="{A4F3E045-B677-4F8A-B3E2-61B6D14705A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r">
              <a:defRPr sz="1200">
                <a:solidFill>
                  <a:schemeClr val="tx1">
                    <a:tint val="75000"/>
                  </a:schemeClr>
                </a:solidFill>
                <a:cs typeface="Arial" panose="020B0604020202020204" pitchFamily="34" charset="0"/>
              </a:defRPr>
            </a:lvl1pPr>
          </a:lstStyle>
          <a:p>
            <a:pPr>
              <a:defRPr/>
            </a:pPr>
            <a:endParaRPr lang="he-IL" dirty="0">
              <a:solidFill>
                <a:srgbClr val="180742">
                  <a:tint val="75000"/>
                </a:srgbClr>
              </a:solidFill>
            </a:endParaRPr>
          </a:p>
        </p:txBody>
      </p:sp>
      <p:sp>
        <p:nvSpPr>
          <p:cNvPr id="5" name="Footer Placeholder 4">
            <a:extLst>
              <a:ext uri="{FF2B5EF4-FFF2-40B4-BE49-F238E27FC236}">
                <a16:creationId xmlns:a16="http://schemas.microsoft.com/office/drawing/2014/main" id="{26CD287A-12F5-43BF-94C7-5710E233BBC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cs typeface="Arial" panose="020B0604020202020204" pitchFamily="34" charset="0"/>
              </a:defRPr>
            </a:lvl1pPr>
          </a:lstStyle>
          <a:p>
            <a:pPr>
              <a:defRPr/>
            </a:pPr>
            <a:r>
              <a:rPr lang="he-IL" dirty="0">
                <a:solidFill>
                  <a:srgbClr val="180742">
                    <a:tint val="75000"/>
                  </a:srgbClr>
                </a:solidFill>
              </a:rPr>
              <a:t>פרזנטציית בוגרי קורס רוקחים עולם</a:t>
            </a:r>
          </a:p>
        </p:txBody>
      </p:sp>
      <p:sp>
        <p:nvSpPr>
          <p:cNvPr id="6" name="Slide Number Placeholder 5">
            <a:extLst>
              <a:ext uri="{FF2B5EF4-FFF2-40B4-BE49-F238E27FC236}">
                <a16:creationId xmlns:a16="http://schemas.microsoft.com/office/drawing/2014/main" id="{B733676B-21CA-4366-B528-096C67C9272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l">
              <a:defRPr sz="1200">
                <a:solidFill>
                  <a:schemeClr val="tx1">
                    <a:tint val="75000"/>
                  </a:schemeClr>
                </a:solidFill>
                <a:cs typeface="Arial" panose="020B0604020202020204" pitchFamily="34" charset="0"/>
              </a:defRPr>
            </a:lvl1pPr>
          </a:lstStyle>
          <a:p>
            <a:pPr>
              <a:defRPr/>
            </a:pPr>
            <a:fld id="{57FEA30E-7E37-483E-B2FA-D24B6D6CA64C}" type="slidenum">
              <a:rPr lang="he-IL" smtClean="0">
                <a:solidFill>
                  <a:srgbClr val="180742">
                    <a:tint val="75000"/>
                  </a:srgbClr>
                </a:solidFill>
              </a:rPr>
              <a:pPr>
                <a:defRPr/>
              </a:pPr>
              <a:t>‹#›</a:t>
            </a:fld>
            <a:endParaRPr lang="he-IL" dirty="0">
              <a:solidFill>
                <a:srgbClr val="180742">
                  <a:tint val="75000"/>
                </a:srgbClr>
              </a:solidFill>
            </a:endParaRPr>
          </a:p>
        </p:txBody>
      </p:sp>
    </p:spTree>
    <p:extLst>
      <p:ext uri="{BB962C8B-B14F-4D97-AF65-F5344CB8AC3E}">
        <p14:creationId xmlns:p14="http://schemas.microsoft.com/office/powerpoint/2010/main" val="82803242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 id="2147483696" r:id="rId14"/>
    <p:sldLayoutId id="2147483697" r:id="rId15"/>
    <p:sldLayoutId id="2147483698" r:id="rId16"/>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he-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830ADEC-E799-41FE-BD39-6D18A5CAD05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endParaRPr lang="he-IL" dirty="0"/>
          </a:p>
        </p:txBody>
      </p:sp>
      <p:sp>
        <p:nvSpPr>
          <p:cNvPr id="3" name="Text Placeholder 2">
            <a:extLst>
              <a:ext uri="{FF2B5EF4-FFF2-40B4-BE49-F238E27FC236}">
                <a16:creationId xmlns:a16="http://schemas.microsoft.com/office/drawing/2014/main" id="{2833F419-0773-4CD1-99CF-478B6F30A96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he-IL" dirty="0"/>
          </a:p>
        </p:txBody>
      </p:sp>
      <p:sp>
        <p:nvSpPr>
          <p:cNvPr id="4" name="Date Placeholder 3">
            <a:extLst>
              <a:ext uri="{FF2B5EF4-FFF2-40B4-BE49-F238E27FC236}">
                <a16:creationId xmlns:a16="http://schemas.microsoft.com/office/drawing/2014/main" id="{A4F3E045-B677-4F8A-B3E2-61B6D14705A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r">
              <a:defRPr sz="1200">
                <a:solidFill>
                  <a:schemeClr val="tx1">
                    <a:tint val="75000"/>
                  </a:schemeClr>
                </a:solidFill>
                <a:cs typeface="Arial" panose="020B0604020202020204" pitchFamily="34" charset="0"/>
              </a:defRPr>
            </a:lvl1pPr>
          </a:lstStyle>
          <a:p>
            <a:pPr>
              <a:defRPr/>
            </a:pPr>
            <a:endParaRPr lang="he-IL" dirty="0">
              <a:solidFill>
                <a:srgbClr val="180742">
                  <a:tint val="75000"/>
                </a:srgbClr>
              </a:solidFill>
            </a:endParaRPr>
          </a:p>
        </p:txBody>
      </p:sp>
      <p:sp>
        <p:nvSpPr>
          <p:cNvPr id="5" name="Footer Placeholder 4">
            <a:extLst>
              <a:ext uri="{FF2B5EF4-FFF2-40B4-BE49-F238E27FC236}">
                <a16:creationId xmlns:a16="http://schemas.microsoft.com/office/drawing/2014/main" id="{26CD287A-12F5-43BF-94C7-5710E233BBC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cs typeface="Arial" panose="020B0604020202020204" pitchFamily="34" charset="0"/>
              </a:defRPr>
            </a:lvl1pPr>
          </a:lstStyle>
          <a:p>
            <a:pPr>
              <a:defRPr/>
            </a:pPr>
            <a:r>
              <a:rPr lang="he-IL" dirty="0">
                <a:solidFill>
                  <a:srgbClr val="180742">
                    <a:tint val="75000"/>
                  </a:srgbClr>
                </a:solidFill>
              </a:rPr>
              <a:t>פרזנטציית בוגרי קורס רוקחים עולם</a:t>
            </a:r>
          </a:p>
        </p:txBody>
      </p:sp>
      <p:sp>
        <p:nvSpPr>
          <p:cNvPr id="6" name="Slide Number Placeholder 5">
            <a:extLst>
              <a:ext uri="{FF2B5EF4-FFF2-40B4-BE49-F238E27FC236}">
                <a16:creationId xmlns:a16="http://schemas.microsoft.com/office/drawing/2014/main" id="{B733676B-21CA-4366-B528-096C67C9272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l">
              <a:defRPr sz="1200">
                <a:solidFill>
                  <a:schemeClr val="tx1">
                    <a:tint val="75000"/>
                  </a:schemeClr>
                </a:solidFill>
                <a:cs typeface="Arial" panose="020B0604020202020204" pitchFamily="34" charset="0"/>
              </a:defRPr>
            </a:lvl1pPr>
          </a:lstStyle>
          <a:p>
            <a:pPr>
              <a:defRPr/>
            </a:pPr>
            <a:fld id="{57FEA30E-7E37-483E-B2FA-D24B6D6CA64C}" type="slidenum">
              <a:rPr lang="he-IL" smtClean="0">
                <a:solidFill>
                  <a:srgbClr val="180742">
                    <a:tint val="75000"/>
                  </a:srgbClr>
                </a:solidFill>
              </a:rPr>
              <a:pPr>
                <a:defRPr/>
              </a:pPr>
              <a:t>‹#›</a:t>
            </a:fld>
            <a:endParaRPr lang="he-IL" dirty="0">
              <a:solidFill>
                <a:srgbClr val="180742">
                  <a:tint val="75000"/>
                </a:srgbClr>
              </a:solidFill>
            </a:endParaRPr>
          </a:p>
        </p:txBody>
      </p:sp>
    </p:spTree>
    <p:extLst>
      <p:ext uri="{BB962C8B-B14F-4D97-AF65-F5344CB8AC3E}">
        <p14:creationId xmlns:p14="http://schemas.microsoft.com/office/powerpoint/2010/main" val="1134717622"/>
      </p:ext>
    </p:extLst>
  </p:cSld>
  <p:clrMap bg1="lt1" tx1="dk1" bg2="lt2" tx2="dk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 id="2147483712" r:id="rId13"/>
    <p:sldLayoutId id="2147483713" r:id="rId14"/>
    <p:sldLayoutId id="2147483714" r:id="rId15"/>
    <p:sldLayoutId id="2147483715" r:id="rId16"/>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he-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830ADEC-E799-41FE-BD39-6D18A5CAD05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endParaRPr lang="he-IL" dirty="0"/>
          </a:p>
        </p:txBody>
      </p:sp>
      <p:sp>
        <p:nvSpPr>
          <p:cNvPr id="3" name="Text Placeholder 2">
            <a:extLst>
              <a:ext uri="{FF2B5EF4-FFF2-40B4-BE49-F238E27FC236}">
                <a16:creationId xmlns:a16="http://schemas.microsoft.com/office/drawing/2014/main" id="{2833F419-0773-4CD1-99CF-478B6F30A96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he-IL" dirty="0"/>
          </a:p>
        </p:txBody>
      </p:sp>
      <p:sp>
        <p:nvSpPr>
          <p:cNvPr id="4" name="Date Placeholder 3">
            <a:extLst>
              <a:ext uri="{FF2B5EF4-FFF2-40B4-BE49-F238E27FC236}">
                <a16:creationId xmlns:a16="http://schemas.microsoft.com/office/drawing/2014/main" id="{A4F3E045-B677-4F8A-B3E2-61B6D14705A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r">
              <a:defRPr sz="1200">
                <a:solidFill>
                  <a:schemeClr val="tx1">
                    <a:tint val="75000"/>
                  </a:schemeClr>
                </a:solidFill>
                <a:cs typeface="Arial" panose="020B0604020202020204" pitchFamily="34" charset="0"/>
              </a:defRPr>
            </a:lvl1pPr>
          </a:lstStyle>
          <a:p>
            <a:pPr>
              <a:defRPr/>
            </a:pPr>
            <a:endParaRPr lang="he-IL" dirty="0">
              <a:solidFill>
                <a:srgbClr val="180742">
                  <a:tint val="75000"/>
                </a:srgbClr>
              </a:solidFill>
            </a:endParaRPr>
          </a:p>
        </p:txBody>
      </p:sp>
      <p:sp>
        <p:nvSpPr>
          <p:cNvPr id="5" name="Footer Placeholder 4">
            <a:extLst>
              <a:ext uri="{FF2B5EF4-FFF2-40B4-BE49-F238E27FC236}">
                <a16:creationId xmlns:a16="http://schemas.microsoft.com/office/drawing/2014/main" id="{26CD287A-12F5-43BF-94C7-5710E233BBC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cs typeface="Arial" panose="020B0604020202020204" pitchFamily="34" charset="0"/>
              </a:defRPr>
            </a:lvl1pPr>
          </a:lstStyle>
          <a:p>
            <a:pPr>
              <a:defRPr/>
            </a:pPr>
            <a:r>
              <a:rPr lang="he-IL" dirty="0">
                <a:solidFill>
                  <a:srgbClr val="180742">
                    <a:tint val="75000"/>
                  </a:srgbClr>
                </a:solidFill>
              </a:rPr>
              <a:t>פרזנטציית בוגרי קורס רוקחים עולם</a:t>
            </a:r>
          </a:p>
        </p:txBody>
      </p:sp>
      <p:sp>
        <p:nvSpPr>
          <p:cNvPr id="6" name="Slide Number Placeholder 5">
            <a:extLst>
              <a:ext uri="{FF2B5EF4-FFF2-40B4-BE49-F238E27FC236}">
                <a16:creationId xmlns:a16="http://schemas.microsoft.com/office/drawing/2014/main" id="{B733676B-21CA-4366-B528-096C67C9272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l">
              <a:defRPr sz="1200">
                <a:solidFill>
                  <a:schemeClr val="tx1">
                    <a:tint val="75000"/>
                  </a:schemeClr>
                </a:solidFill>
                <a:cs typeface="Arial" panose="020B0604020202020204" pitchFamily="34" charset="0"/>
              </a:defRPr>
            </a:lvl1pPr>
          </a:lstStyle>
          <a:p>
            <a:pPr>
              <a:defRPr/>
            </a:pPr>
            <a:fld id="{57FEA30E-7E37-483E-B2FA-D24B6D6CA64C}" type="slidenum">
              <a:rPr lang="he-IL" smtClean="0">
                <a:solidFill>
                  <a:srgbClr val="180742">
                    <a:tint val="75000"/>
                  </a:srgbClr>
                </a:solidFill>
              </a:rPr>
              <a:pPr>
                <a:defRPr/>
              </a:pPr>
              <a:t>‹#›</a:t>
            </a:fld>
            <a:endParaRPr lang="he-IL" dirty="0">
              <a:solidFill>
                <a:srgbClr val="180742">
                  <a:tint val="75000"/>
                </a:srgbClr>
              </a:solidFill>
            </a:endParaRPr>
          </a:p>
        </p:txBody>
      </p:sp>
    </p:spTree>
    <p:extLst>
      <p:ext uri="{BB962C8B-B14F-4D97-AF65-F5344CB8AC3E}">
        <p14:creationId xmlns:p14="http://schemas.microsoft.com/office/powerpoint/2010/main" val="761454379"/>
      </p:ext>
    </p:extLst>
  </p:cSld>
  <p:clrMap bg1="lt1" tx1="dk1" bg2="lt2" tx2="dk2" accent1="accent1" accent2="accent2" accent3="accent3" accent4="accent4" accent5="accent5" accent6="accent6" hlink="hlink" folHlink="folHlink"/>
  <p:sldLayoutIdLst>
    <p:sldLayoutId id="2147483717" r:id="rId1"/>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 id="2147483730" r:id="rId14"/>
    <p:sldLayoutId id="2147483731" r:id="rId15"/>
    <p:sldLayoutId id="2147483732" r:id="rId16"/>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he-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50.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4.png"/><Relationship Id="rId1" Type="http://schemas.openxmlformats.org/officeDocument/2006/relationships/slideLayout" Target="../slideLayouts/slideLayout49.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4.png"/><Relationship Id="rId1" Type="http://schemas.openxmlformats.org/officeDocument/2006/relationships/slideLayout" Target="../slideLayouts/slideLayout49.xml"/></Relationships>
</file>

<file path=ppt/slides/_rels/slide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18.png"/><Relationship Id="rId4" Type="http://schemas.openxmlformats.org/officeDocument/2006/relationships/image" Target="../media/image17.png"/></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9.jpeg"/></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33.xml"/><Relationship Id="rId4" Type="http://schemas.openxmlformats.org/officeDocument/2006/relationships/image" Target="../media/image21.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hyperlink" Target="https://quality.doctorsonly.co.il/2022/06/261935/"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מלבן 12"/>
          <p:cNvSpPr/>
          <p:nvPr/>
        </p:nvSpPr>
        <p:spPr>
          <a:xfrm>
            <a:off x="2446384" y="4907970"/>
            <a:ext cx="9361041" cy="756796"/>
          </a:xfrm>
          <a:prstGeom prst="rect">
            <a:avLst/>
          </a:prstGeom>
        </p:spPr>
        <p:txBody>
          <a:bodyPr wrap="square" lIns="187501" tIns="93751" rIns="187501" bIns="93751" anchor="t">
            <a:spAutoFit/>
          </a:bodyPr>
          <a:lstStyle/>
          <a:p>
            <a:pPr algn="r" rtl="1">
              <a:lnSpc>
                <a:spcPts val="5127"/>
              </a:lnSpc>
            </a:pPr>
            <a:r>
              <a:rPr lang="he-IL" sz="2000" dirty="0">
                <a:solidFill>
                  <a:srgbClr val="20193F"/>
                </a:solidFill>
                <a:latin typeface="Assistant ExtraBold"/>
                <a:cs typeface="Arial" panose="020B0604020202020204" pitchFamily="34" charset="0"/>
              </a:rPr>
              <a:t>רוקחים עולם</a:t>
            </a:r>
          </a:p>
        </p:txBody>
      </p:sp>
      <p:sp>
        <p:nvSpPr>
          <p:cNvPr id="17" name="AutoShape 2" descr="Image result for play icon"/>
          <p:cNvSpPr>
            <a:spLocks noChangeAspect="1" noChangeArrowheads="1"/>
          </p:cNvSpPr>
          <p:nvPr/>
        </p:nvSpPr>
        <p:spPr bwMode="auto">
          <a:xfrm>
            <a:off x="11897784" y="-192617"/>
            <a:ext cx="4064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he-IL" sz="2400" dirty="0">
              <a:cs typeface="Arial" panose="020B0604020202020204" pitchFamily="34" charset="0"/>
            </a:endParaRPr>
          </a:p>
        </p:txBody>
      </p:sp>
      <p:sp>
        <p:nvSpPr>
          <p:cNvPr id="19" name="מלבן 18"/>
          <p:cNvSpPr/>
          <p:nvPr/>
        </p:nvSpPr>
        <p:spPr>
          <a:xfrm>
            <a:off x="5606892" y="5324082"/>
            <a:ext cx="6096000" cy="659796"/>
          </a:xfrm>
          <a:prstGeom prst="rect">
            <a:avLst/>
          </a:prstGeom>
        </p:spPr>
        <p:txBody>
          <a:bodyPr wrap="square" lIns="91440" tIns="45720" rIns="91440" bIns="45720" anchor="t">
            <a:spAutoFit/>
          </a:bodyPr>
          <a:lstStyle/>
          <a:p>
            <a:pPr algn="r" rtl="1">
              <a:lnSpc>
                <a:spcPts val="5127"/>
              </a:lnSpc>
              <a:defRPr/>
            </a:pPr>
            <a:r>
              <a:rPr lang="he-IL" sz="2000" dirty="0">
                <a:solidFill>
                  <a:srgbClr val="20193F"/>
                </a:solidFill>
                <a:latin typeface="Fb Poza"/>
                <a:cs typeface="Arial" panose="020B0604020202020204" pitchFamily="34" charset="0"/>
              </a:rPr>
              <a:t>יזמות בעולם הפרמצבטיקה ע"ש רפי לבל</a:t>
            </a:r>
          </a:p>
        </p:txBody>
      </p:sp>
      <p:pic>
        <p:nvPicPr>
          <p:cNvPr id="4" name="תמונה 3"/>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0633420" y="213784"/>
            <a:ext cx="1201298" cy="486018"/>
          </a:xfrm>
          <a:prstGeom prst="rect">
            <a:avLst/>
          </a:prstGeom>
        </p:spPr>
      </p:pic>
      <p:sp>
        <p:nvSpPr>
          <p:cNvPr id="5" name="מציין מיקום של מספר שקופית 4"/>
          <p:cNvSpPr>
            <a:spLocks noGrp="1"/>
          </p:cNvSpPr>
          <p:nvPr>
            <p:ph type="sldNum" sz="quarter" idx="12"/>
          </p:nvPr>
        </p:nvSpPr>
        <p:spPr/>
        <p:txBody>
          <a:bodyPr/>
          <a:lstStyle/>
          <a:p>
            <a:fld id="{57FEA30E-7E37-483E-B2FA-D24B6D6CA64C}" type="slidenum">
              <a:rPr lang="he-IL" smtClean="0"/>
              <a:pPr/>
              <a:t>1</a:t>
            </a:fld>
            <a:endParaRPr lang="he-IL"/>
          </a:p>
        </p:txBody>
      </p:sp>
      <p:pic>
        <p:nvPicPr>
          <p:cNvPr id="8" name="תמונה 7"/>
          <p:cNvPicPr>
            <a:picLocks noChangeAspect="1"/>
          </p:cNvPicPr>
          <p:nvPr/>
        </p:nvPicPr>
        <p:blipFill>
          <a:blip r:embed="rId4">
            <a:clrChange>
              <a:clrFrom>
                <a:srgbClr val="FFFFFF"/>
              </a:clrFrom>
              <a:clrTo>
                <a:srgbClr val="FFFFFF">
                  <a:alpha val="0"/>
                </a:srgbClr>
              </a:clrTo>
            </a:clrChange>
          </a:blip>
          <a:stretch>
            <a:fillRect/>
          </a:stretch>
        </p:blipFill>
        <p:spPr>
          <a:xfrm>
            <a:off x="9165772" y="178718"/>
            <a:ext cx="1266866" cy="422289"/>
          </a:xfrm>
          <a:prstGeom prst="rect">
            <a:avLst/>
          </a:prstGeom>
        </p:spPr>
      </p:pic>
      <p:sp>
        <p:nvSpPr>
          <p:cNvPr id="2" name="תיבת טקסט 1">
            <a:extLst>
              <a:ext uri="{FF2B5EF4-FFF2-40B4-BE49-F238E27FC236}">
                <a16:creationId xmlns:a16="http://schemas.microsoft.com/office/drawing/2014/main" id="{7415C260-0674-37CF-0136-708AAA7F98C1}"/>
              </a:ext>
            </a:extLst>
          </p:cNvPr>
          <p:cNvSpPr txBox="1"/>
          <p:nvPr/>
        </p:nvSpPr>
        <p:spPr>
          <a:xfrm>
            <a:off x="2740278" y="1099217"/>
            <a:ext cx="6922293" cy="1938992"/>
          </a:xfrm>
          <a:prstGeom prst="rect">
            <a:avLst/>
          </a:prstGeom>
          <a:noFill/>
        </p:spPr>
        <p:txBody>
          <a:bodyPr rot="0" spcFirstLastPara="0" vertOverflow="overflow" horzOverflow="overflow" vert="horz" wrap="square" lIns="91440" tIns="45720" rIns="91440" bIns="45720" numCol="1" spcCol="0" rtlCol="1" fromWordArt="0" anchor="t" anchorCtr="0" forceAA="0" compatLnSpc="1">
            <a:prstTxWarp prst="textNoShape">
              <a:avLst/>
            </a:prstTxWarp>
            <a:spAutoFit/>
          </a:bodyPr>
          <a:lstStyle/>
          <a:p>
            <a:pPr algn="ctr"/>
            <a:r>
              <a:rPr lang="en-US" sz="6000" b="1" dirty="0">
                <a:cs typeface="Arial" panose="020B0604020202020204" pitchFamily="34" charset="0"/>
              </a:rPr>
              <a:t>HIV</a:t>
            </a:r>
          </a:p>
          <a:p>
            <a:pPr algn="ctr"/>
            <a:r>
              <a:rPr lang="en-US" sz="6000" b="1" dirty="0"/>
              <a:t>VIRIDEXIN24</a:t>
            </a:r>
            <a:endParaRPr lang="he-IL" sz="6000" b="1" dirty="0">
              <a:cs typeface="Arial" panose="020B0604020202020204" pitchFamily="34" charset="0"/>
            </a:endParaRPr>
          </a:p>
        </p:txBody>
      </p:sp>
      <p:sp>
        <p:nvSpPr>
          <p:cNvPr id="3" name="תיבת טקסט 2">
            <a:extLst>
              <a:ext uri="{FF2B5EF4-FFF2-40B4-BE49-F238E27FC236}">
                <a16:creationId xmlns:a16="http://schemas.microsoft.com/office/drawing/2014/main" id="{832E3B24-A938-6A71-E3B0-57B9AD92B39F}"/>
              </a:ext>
            </a:extLst>
          </p:cNvPr>
          <p:cNvSpPr txBox="1"/>
          <p:nvPr/>
        </p:nvSpPr>
        <p:spPr>
          <a:xfrm>
            <a:off x="1992086" y="3471651"/>
            <a:ext cx="9665927" cy="1200329"/>
          </a:xfrm>
          <a:prstGeom prst="rect">
            <a:avLst/>
          </a:prstGeom>
          <a:noFill/>
        </p:spPr>
        <p:txBody>
          <a:bodyPr rot="0" spcFirstLastPara="0" vertOverflow="overflow" horzOverflow="overflow" vert="horz" wrap="square" lIns="91440" tIns="45720" rIns="91440" bIns="45720" numCol="1" spcCol="0" rtlCol="1" fromWordArt="0" anchor="t" anchorCtr="0" forceAA="0" compatLnSpc="1">
            <a:prstTxWarp prst="textNoShape">
              <a:avLst/>
            </a:prstTxWarp>
            <a:spAutoFit/>
          </a:bodyPr>
          <a:lstStyle/>
          <a:p>
            <a:pPr algn="r"/>
            <a:r>
              <a:rPr lang="he-IL" sz="3600" dirty="0">
                <a:cs typeface="Arial" panose="020B0604020202020204" pitchFamily="34" charset="0"/>
              </a:rPr>
              <a:t>חברי הקבוצה: דני עילאי מני מאור דורון לאון </a:t>
            </a:r>
          </a:p>
          <a:p>
            <a:pPr algn="r"/>
            <a:r>
              <a:rPr lang="he-IL" sz="3600" dirty="0">
                <a:cs typeface="Arial" panose="020B0604020202020204" pitchFamily="34" charset="0"/>
              </a:rPr>
              <a:t>בית ספר: מקיף א </a:t>
            </a:r>
          </a:p>
        </p:txBody>
      </p:sp>
    </p:spTree>
    <p:extLst>
      <p:ext uri="{BB962C8B-B14F-4D97-AF65-F5344CB8AC3E}">
        <p14:creationId xmlns:p14="http://schemas.microsoft.com/office/powerpoint/2010/main" val="1048272369"/>
      </p:ext>
    </p:extLst>
  </p:cSld>
  <p:clrMapOvr>
    <a:masterClrMapping/>
  </p:clrMapOvr>
  <p:transition spd="slow"/>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כותרת 6"/>
          <p:cNvSpPr txBox="1">
            <a:spLocks/>
          </p:cNvSpPr>
          <p:nvPr/>
        </p:nvSpPr>
        <p:spPr>
          <a:xfrm>
            <a:off x="2129000" y="915987"/>
            <a:ext cx="9144000" cy="2387600"/>
          </a:xfrm>
          <a:prstGeom prst="rect">
            <a:avLst/>
          </a:prstGeom>
        </p:spPr>
        <p:txBody>
          <a:bodyPr lIns="91440" tIns="45720" rIns="91440" bIns="4572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rtl="1"/>
            <a:r>
              <a:rPr lang="he" sz="3200" u="sng" dirty="0">
                <a:solidFill>
                  <a:schemeClr val="bg1"/>
                </a:solidFill>
                <a:latin typeface="Aharoni" panose="02010803020104030203" pitchFamily="2" charset="-79"/>
                <a:ea typeface="+mj-lt"/>
                <a:cs typeface="Aharoni" panose="02010803020104030203" pitchFamily="2" charset="-79"/>
              </a:rPr>
              <a:t>שלב ב- יצירת פרסונה</a:t>
            </a:r>
            <a:r>
              <a:rPr lang="he-IL" sz="3200" dirty="0">
                <a:solidFill>
                  <a:schemeClr val="bg1"/>
                </a:solidFill>
                <a:latin typeface="Aharoni" panose="02010803020104030203" pitchFamily="2" charset="-79"/>
                <a:ea typeface="+mj-lt"/>
                <a:cs typeface="Aharoni" panose="02010803020104030203" pitchFamily="2" charset="-79"/>
              </a:rPr>
              <a:t> </a:t>
            </a:r>
            <a:endParaRPr lang="he-IL" sz="3200" dirty="0">
              <a:solidFill>
                <a:schemeClr val="bg1"/>
              </a:solidFill>
              <a:latin typeface="Aharoni" panose="02010803020104030203" pitchFamily="2" charset="-79"/>
              <a:cs typeface="Arial" panose="020B0604020202020204" pitchFamily="34" charset="0"/>
            </a:endParaRPr>
          </a:p>
          <a:p>
            <a:pPr algn="r" rtl="1"/>
            <a:r>
              <a:rPr lang="he" sz="3200" dirty="0">
                <a:solidFill>
                  <a:schemeClr val="bg1"/>
                </a:solidFill>
                <a:latin typeface="Aharoni" panose="02010803020104030203" pitchFamily="2" charset="-79"/>
                <a:ea typeface="+mj-lt"/>
                <a:cs typeface="Aharoni" panose="02010803020104030203" pitchFamily="2" charset="-79"/>
              </a:rPr>
              <a:t>(יוצרים פרסונה ומספרים את סיפורה (בעזרת ראיון\סיפור\יומן)</a:t>
            </a:r>
            <a:r>
              <a:rPr lang="he-IL" sz="3200" dirty="0">
                <a:solidFill>
                  <a:schemeClr val="bg1"/>
                </a:solidFill>
                <a:latin typeface="Aharoni" panose="02010803020104030203" pitchFamily="2" charset="-79"/>
                <a:ea typeface="+mj-lt"/>
                <a:cs typeface="Aharoni" panose="02010803020104030203" pitchFamily="2" charset="-79"/>
              </a:rPr>
              <a:t> </a:t>
            </a:r>
            <a:endParaRPr lang="he" sz="3200" dirty="0">
              <a:solidFill>
                <a:schemeClr val="bg1"/>
              </a:solidFill>
              <a:latin typeface="Aharoni" panose="02010803020104030203" pitchFamily="2" charset="-79"/>
              <a:cs typeface="Aharoni" panose="02010803020104030203" pitchFamily="2" charset="-79"/>
            </a:endParaRPr>
          </a:p>
          <a:p>
            <a:pPr algn="r" rtl="1"/>
            <a:r>
              <a:rPr lang="he" sz="3200" dirty="0">
                <a:solidFill>
                  <a:schemeClr val="bg1"/>
                </a:solidFill>
                <a:latin typeface="Aharoni" panose="02010803020104030203" pitchFamily="2" charset="-79"/>
                <a:ea typeface="+mj-lt"/>
                <a:cs typeface="Aharoni" panose="02010803020104030203" pitchFamily="2" charset="-79"/>
              </a:rPr>
              <a:t>1.שם הדמות</a:t>
            </a:r>
            <a:r>
              <a:rPr lang="he-IL" sz="3200" dirty="0">
                <a:solidFill>
                  <a:schemeClr val="bg1"/>
                </a:solidFill>
                <a:latin typeface="Aharoni" panose="02010803020104030203" pitchFamily="2" charset="-79"/>
                <a:ea typeface="+mj-lt"/>
                <a:cs typeface="Aharoni" panose="02010803020104030203" pitchFamily="2" charset="-79"/>
              </a:rPr>
              <a:t>- ג'וני </a:t>
            </a:r>
            <a:endParaRPr lang="he" sz="3200" dirty="0">
              <a:solidFill>
                <a:schemeClr val="bg1"/>
              </a:solidFill>
              <a:latin typeface="Aharoni" panose="02010803020104030203" pitchFamily="2" charset="-79"/>
              <a:cs typeface="Aharoni" panose="02010803020104030203" pitchFamily="2" charset="-79"/>
            </a:endParaRPr>
          </a:p>
          <a:p>
            <a:pPr algn="r" rtl="1"/>
            <a:r>
              <a:rPr lang="he" sz="3200" dirty="0">
                <a:solidFill>
                  <a:schemeClr val="bg1"/>
                </a:solidFill>
                <a:latin typeface="Aharoni" panose="02010803020104030203" pitchFamily="2" charset="-79"/>
                <a:ea typeface="+mj-lt"/>
                <a:cs typeface="Aharoni" panose="02010803020104030203" pitchFamily="2" charset="-79"/>
              </a:rPr>
              <a:t>2.מגדר</a:t>
            </a:r>
            <a:r>
              <a:rPr lang="he-IL" sz="3200" dirty="0">
                <a:solidFill>
                  <a:schemeClr val="bg1"/>
                </a:solidFill>
                <a:latin typeface="Aharoni" panose="02010803020104030203" pitchFamily="2" charset="-79"/>
                <a:ea typeface="+mj-lt"/>
                <a:cs typeface="Aharoni" panose="02010803020104030203" pitchFamily="2" charset="-79"/>
              </a:rPr>
              <a:t>- זכר </a:t>
            </a:r>
            <a:endParaRPr lang="he" sz="3200" dirty="0">
              <a:solidFill>
                <a:schemeClr val="bg1"/>
              </a:solidFill>
              <a:latin typeface="Aharoni" panose="02010803020104030203" pitchFamily="2" charset="-79"/>
              <a:cs typeface="Aharoni" panose="02010803020104030203" pitchFamily="2" charset="-79"/>
            </a:endParaRPr>
          </a:p>
          <a:p>
            <a:pPr algn="r" rtl="1"/>
            <a:r>
              <a:rPr lang="he" sz="3200" dirty="0">
                <a:solidFill>
                  <a:schemeClr val="bg1"/>
                </a:solidFill>
                <a:latin typeface="Aharoni" panose="02010803020104030203" pitchFamily="2" charset="-79"/>
                <a:ea typeface="+mj-lt"/>
                <a:cs typeface="Aharoni" panose="02010803020104030203" pitchFamily="2" charset="-79"/>
              </a:rPr>
              <a:t>3.גיל</a:t>
            </a:r>
            <a:r>
              <a:rPr lang="he-IL" sz="3200" dirty="0">
                <a:solidFill>
                  <a:schemeClr val="bg1"/>
                </a:solidFill>
                <a:latin typeface="Aharoni" panose="02010803020104030203" pitchFamily="2" charset="-79"/>
                <a:ea typeface="+mj-lt"/>
                <a:cs typeface="Aharoni" panose="02010803020104030203" pitchFamily="2" charset="-79"/>
              </a:rPr>
              <a:t>- שנות ה-40 לחייו.</a:t>
            </a:r>
            <a:endParaRPr lang="he-IL" sz="3200" dirty="0">
              <a:solidFill>
                <a:schemeClr val="bg1"/>
              </a:solidFill>
              <a:latin typeface="Aharoni" panose="02010803020104030203" pitchFamily="2" charset="-79"/>
              <a:cs typeface="Arial" panose="020B0604020202020204" pitchFamily="34" charset="0"/>
            </a:endParaRPr>
          </a:p>
          <a:p>
            <a:pPr algn="r" rtl="1"/>
            <a:r>
              <a:rPr lang="he" sz="3200" dirty="0">
                <a:solidFill>
                  <a:schemeClr val="bg1"/>
                </a:solidFill>
                <a:latin typeface="Aharoni" panose="02010803020104030203" pitchFamily="2" charset="-79"/>
                <a:ea typeface="+mj-lt"/>
                <a:cs typeface="Aharoni" panose="02010803020104030203" pitchFamily="2" charset="-79"/>
              </a:rPr>
              <a:t>4.תחביבים\עבודה</a:t>
            </a:r>
            <a:r>
              <a:rPr lang="he-IL" sz="3200" dirty="0">
                <a:solidFill>
                  <a:schemeClr val="bg1"/>
                </a:solidFill>
                <a:latin typeface="Aharoni" panose="02010803020104030203" pitchFamily="2" charset="-79"/>
                <a:ea typeface="+mj-lt"/>
                <a:cs typeface="Aharoni" panose="02010803020104030203" pitchFamily="2" charset="-79"/>
              </a:rPr>
              <a:t>- מובטל, בין עבודות.</a:t>
            </a:r>
            <a:endParaRPr lang="he-IL" sz="3200" dirty="0">
              <a:solidFill>
                <a:schemeClr val="bg1"/>
              </a:solidFill>
              <a:latin typeface="Aharoni" panose="02010803020104030203" pitchFamily="2" charset="-79"/>
              <a:cs typeface="Arial" panose="020B0604020202020204" pitchFamily="34" charset="0"/>
            </a:endParaRPr>
          </a:p>
          <a:p>
            <a:pPr algn="r" rtl="1"/>
            <a:r>
              <a:rPr lang="he" sz="3200" dirty="0">
                <a:solidFill>
                  <a:schemeClr val="bg1"/>
                </a:solidFill>
                <a:latin typeface="Aharoni" panose="02010803020104030203" pitchFamily="2" charset="-79"/>
                <a:ea typeface="+mj-lt"/>
                <a:cs typeface="Aharoni" panose="02010803020104030203" pitchFamily="2" charset="-79"/>
              </a:rPr>
              <a:t>5.על סמך החקר כתבו את חווית הדמות וההתמודדות עם המחלה </a:t>
            </a:r>
            <a:endParaRPr lang="he-IL" sz="3200" dirty="0">
              <a:solidFill>
                <a:schemeClr val="bg1"/>
              </a:solidFill>
              <a:latin typeface="Aharoni" panose="02010803020104030203" pitchFamily="2" charset="-79"/>
              <a:cs typeface="Arial" panose="020B0604020202020204" pitchFamily="34" charset="0"/>
            </a:endParaRPr>
          </a:p>
          <a:p>
            <a:pPr algn="r" rtl="1"/>
            <a:r>
              <a:rPr lang="he" sz="3200" dirty="0">
                <a:solidFill>
                  <a:schemeClr val="bg1"/>
                </a:solidFill>
                <a:latin typeface="Aharoni" panose="02010803020104030203" pitchFamily="2" charset="-79"/>
                <a:ea typeface="+mj-lt"/>
                <a:cs typeface="Aharoni" panose="02010803020104030203" pitchFamily="2" charset="-79"/>
              </a:rPr>
              <a:t>מה היא אומרת\חושבת\מרגישה ומאחלת לעצמה</a:t>
            </a:r>
            <a:endParaRPr lang="he-IL" sz="3200" dirty="0">
              <a:solidFill>
                <a:schemeClr val="bg1"/>
              </a:solidFill>
              <a:latin typeface="Aharoni" panose="02010803020104030203" pitchFamily="2" charset="-79"/>
              <a:ea typeface="+mj-lt"/>
              <a:cs typeface="Aharoni" panose="02010803020104030203" pitchFamily="2" charset="-79"/>
            </a:endParaRPr>
          </a:p>
          <a:p>
            <a:pPr algn="r" rtl="1"/>
            <a:r>
              <a:rPr lang="he-IL" sz="3200" dirty="0">
                <a:solidFill>
                  <a:schemeClr val="bg1"/>
                </a:solidFill>
                <a:latin typeface="Aharoni" panose="02010803020104030203" pitchFamily="2" charset="-79"/>
                <a:ea typeface="+mj-lt"/>
                <a:cs typeface="Aharoni" panose="02010803020104030203" pitchFamily="2" charset="-79"/>
              </a:rPr>
              <a:t>הדמות חווה קשיים עם המחלה בגלל כאבים, הוא יושן רוב הזמן ואף מרוב החשש מהמחלה אמר כשקיבל תוצאה חיובית:</a:t>
            </a:r>
          </a:p>
          <a:p>
            <a:pPr algn="r" rtl="1"/>
            <a:r>
              <a:rPr lang="he-IL" sz="3200" dirty="0">
                <a:solidFill>
                  <a:schemeClr val="bg1"/>
                </a:solidFill>
                <a:latin typeface="Aharoni" panose="02010803020104030203" pitchFamily="2" charset="-79"/>
                <a:ea typeface="+mj-lt"/>
                <a:cs typeface="Aharoni" panose="02010803020104030203" pitchFamily="2" charset="-79"/>
              </a:rPr>
              <a:t>"התגובה הראשונה שלי הייתה הרצון להתאבד".</a:t>
            </a:r>
          </a:p>
          <a:p>
            <a:pPr algn="r" rtl="1"/>
            <a:r>
              <a:rPr lang="he-IL" sz="3200" dirty="0">
                <a:solidFill>
                  <a:schemeClr val="bg1"/>
                </a:solidFill>
                <a:latin typeface="Aharoni" panose="02010803020104030203" pitchFamily="2" charset="-79"/>
                <a:ea typeface="+mj-lt"/>
                <a:cs typeface="Aharoni" panose="02010803020104030203" pitchFamily="2" charset="-79"/>
              </a:rPr>
              <a:t> </a:t>
            </a:r>
            <a:endParaRPr lang="he-IL" sz="3200" dirty="0">
              <a:solidFill>
                <a:schemeClr val="bg1"/>
              </a:solidFill>
              <a:latin typeface="Aharoni" panose="02010803020104030203" pitchFamily="2" charset="-79"/>
              <a:cs typeface="Arial" panose="020B0604020202020204" pitchFamily="34" charset="0"/>
            </a:endParaRPr>
          </a:p>
        </p:txBody>
      </p:sp>
      <p:sp>
        <p:nvSpPr>
          <p:cNvPr id="8" name="מציין מיקום של כותרת תחתונה 7"/>
          <p:cNvSpPr>
            <a:spLocks noGrp="1"/>
          </p:cNvSpPr>
          <p:nvPr>
            <p:ph type="ftr" sz="quarter" idx="11"/>
          </p:nvPr>
        </p:nvSpPr>
        <p:spPr/>
        <p:txBody>
          <a:bodyPr/>
          <a:lstStyle/>
          <a:p>
            <a:pPr algn="r"/>
            <a:r>
              <a:rPr lang="he-IL"/>
              <a:t>פרזנטציית בוגרי קורס רוקחים עולם</a:t>
            </a:r>
          </a:p>
        </p:txBody>
      </p:sp>
      <p:sp>
        <p:nvSpPr>
          <p:cNvPr id="9" name="מציין מיקום של מספר שקופית 8"/>
          <p:cNvSpPr>
            <a:spLocks noGrp="1"/>
          </p:cNvSpPr>
          <p:nvPr>
            <p:ph type="sldNum" sz="quarter" idx="12"/>
          </p:nvPr>
        </p:nvSpPr>
        <p:spPr/>
        <p:txBody>
          <a:bodyPr/>
          <a:lstStyle/>
          <a:p>
            <a:fld id="{57FEA30E-7E37-483E-B2FA-D24B6D6CA64C}" type="slidenum">
              <a:rPr lang="he-IL" smtClean="0"/>
              <a:pPr/>
              <a:t>10</a:t>
            </a:fld>
            <a:endParaRPr lang="he-IL"/>
          </a:p>
        </p:txBody>
      </p:sp>
      <p:pic>
        <p:nvPicPr>
          <p:cNvPr id="10" name="תמונה 9"/>
          <p:cNvPicPr>
            <a:picLocks noChangeAspect="1"/>
          </p:cNvPicPr>
          <p:nvPr/>
        </p:nvPicPr>
        <p:blipFill>
          <a:blip r:embed="rId2">
            <a:clrChange>
              <a:clrFrom>
                <a:srgbClr val="FFFFFF"/>
              </a:clrFrom>
              <a:clrTo>
                <a:srgbClr val="FFFFFF">
                  <a:alpha val="0"/>
                </a:srgbClr>
              </a:clrTo>
            </a:clrChange>
            <a:biLevel thresh="25000"/>
          </a:blip>
          <a:stretch>
            <a:fillRect/>
          </a:stretch>
        </p:blipFill>
        <p:spPr>
          <a:xfrm>
            <a:off x="1567981" y="6107276"/>
            <a:ext cx="1099019" cy="366340"/>
          </a:xfrm>
          <a:prstGeom prst="rect">
            <a:avLst/>
          </a:prstGeom>
        </p:spPr>
      </p:pic>
    </p:spTree>
    <p:extLst>
      <p:ext uri="{BB962C8B-B14F-4D97-AF65-F5344CB8AC3E}">
        <p14:creationId xmlns:p14="http://schemas.microsoft.com/office/powerpoint/2010/main" val="39631199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4" descr="data:image/png;base64,%20iVBORw0KGgoAAAANSUhEUgAAAEcAAAAVCAYAAAAU9vPjAAAAAXNSR0IArs4c6QAAAARnQU1BAACxjwv8YQUAAAAJcEhZcwAADsMAAA7DAcdvqGQAAAmxSURBVFhH5Vh5cFXVGf+du7y89xIeSVhCCIhGtuQlIZVNgWqBoSyBohRpdbSWwYLtFNqxtQoEwpIYB8apjAgDOLVqddpCLavsKrQoFqgYAgQCMrIvkpDAW+9y+rs3DwiFoPCPM/ibue/dd853vvN9v285JxFoAt1XDvcbij2urWIvXrdzfmd47Fq80Pl4Yvo7ASXxfR12/Wh1mMwVnjKVksyMzYdh4CGUVvRITH8n0CQ5DiRQLaW82Krt8l/iVKcVEOpYlFb2Skzf8bgpOcJGG6kqOwSUQOHwgUMQv7uco3NQVtE1IXJH4+syxw8LWYZuzLMt38T7BxdyyPcapLIYJUdSE2J3LG5KDmezhCoD+4ZsqJGw14RrOv4RxdlLOXEenvC8hNQdiyZPq9zKRz36kVCVhFhSMWJNedeND7dIihmfKXr9E59tXXkM/lOVFBuHqbl/bVjRCC8dbg4z+iyEuAtSdoJQNAh5jO8fwGO8hecKQwnJr8dLO6nL+wgDUoepOcupk9l7G5BSoHzfUNh2SxjpyzAzK5yYaRJNZo5+ONpJ6Gp7IcVp53fVoOXnbWl/ZMUDM1CWdgRSvEND56C8Is1d0Bhm7F4oynRonp+T/i6Qdkdo3tHwNluAmP6qa+g3henrg5QWb5DcCYmR28OM/2TAxlJ4kt+EVpOZGL0pmi4r1RqmJDHiQG3DAIWl+p6iiR/03tSvAKFWr0DR2sNSJiWmr0LY2TQCMGI7EL+UD+ENInZpEn8zEcUALN7l6P1mEGjBaIOO7b/trHHgDzjZ+g5ikXKY4ljD4M1xwwgWrB+ULOKeXZztYFhG/r6RGw454/mri7IVBXth2a98PuL9KSjbt5Mq2kAx8zC54AqJKN07CSnp83CpZgmKg+Pdsdl7O/CzmjqPMMefhKI+TadTSfB+2NYKFOf+15VzMtHSR/KtD+VMyt+NpJShiNQ9j2n5PCkrRwNab2Zje4b2OE+N9Sztje7aRTt1nEsawivHg8zOLGZvNffYDl/dR4imBKB6xsKSh1iey1C2Ow/C/whsM8iVp6GILyCMtxv7ccPMkTHtMTVF7yKl/UkwtoHONCA9+dJJacnTEsoQksIera6Fr3lbGGpRQiQB0Z7GOd9X1hIPwuvX+c1bthgEVR9Lx38Mj286M+JDEp2HksoUSG0VkgNv0LJfUPZp9quhMCJcQhJdiOfo9G/ctbr/dyR5LUr3FaGkRMFXvtfhbb6SY7+nztEkYzqS/O8jEvgJS+Eh+NJ4FZFF7l7CuwW6Zxb1jKLsr2jvHPrRtmGPBlxHTu7qYW0UoRRLi6kssWjpGB7mCWzpvyXKrxDTrdOQ7QiQnB1k3tHiRPoqpB2EGacfzq1632was5CReZWOOjrfZf+Zj3gkm6WSzXLbCl8z6rL7QsNTJLsvQnUrKVsI28iHZe2m4WRannB1q/JRt6ep2j2IhRaxj6mcz4E2ZgA8/p8hGqqE6eiSQVjx9xgELrLr+JEJi7ZCVNK+x7hPOmXLYTsHhpXL5taLWVXtbHEZ15LDlNAkXtYCegc7bH4Q1uTyxEwD2DHYSikF/9n6+zrADnyJWJiGi17uCeWg5EONkWWfoCG6dzB8KcU0+hmmegTR+lkk7R+woj0oM4rPbxm1dBjkXIij/BhJfVQiZmNyl8+x58Ah7qWy7OIk4DwfAVNpS2KKYBrPcn1XWAa9EBEG4uEGIsy5mJbzMZ4PVlNeJ5G0TzvFA6Q99ZInm5mrsCEz+JCFzLJ2mBw8jKkFFZiZx4hexTXkdFs1bIbq1x43Q8aXhlQnHBq2LpaYugqbbmiKsI3Udgi15kkmIzQyE/GL2Q0CSQF+ZND4OMzITxEN96PDD7ARdkNq67lI8vydpG2iocVc258OdCRhcWo1aU0e30/CZ33hqioItmMoOlL2CDxKDcr2LoGmf8I1czg20M1QhxzbrqGufETqaZ3a0LsmHkzi2mwSH4FqniUvuYizJzvkKMpCRC6egD91KIn+N16s2oZZ+/PddY1whZyC1cNeoAFT7LhdD0P+wbbCVxtsArnrf5gmBNJoHBRbsRGRBt8tRkxnfTukAFbzFvxsRyNqEZMbMbXrNjbb7ZhZeBZ1NWPhSx8EIz4fSnJnxH33U7aKOqJM7xidSSFJdWgfdMqA/mqpUFUv347DsPshKXkcyVjLppiDVuEeXLONBDnhusAyzOR7nGMX3bXpIR/zPIM6L0DzX+Ie7VhmcejqOUzpuoN6GLD6iRzbzZPsATo00V3XCEreihEZ3VYVva4le8oVXWUKIyBVsSjJ4z3YbXXRAT6rClYVTStYMXSAauj9hCYypCFjivdMNVqeyaRhSa4mGw3NzIc2JEtlpI5jRvBagm27D8glvV6JyR1q4bnolCIzA0fpxClmA4Ml0nBwf2tHnNeJe5llgk6eZLSD7FVcin+h+HsnMKGHwb27MEMjsBUn00zeq3TK9cTLR31s9EE2iYBrxyVXm0NUHYR5DvOYVdPyj2FK7nyWLB+nxLj3eJ52JVUt3fVzdydrQjfyhKJutaPGerf1WlIIFVnSRgcqzqEBOUIVw4Wu8WC1LKGqqm1Zp9vk7jmNjyM9Oc/bL9epwokwjRf3sMfQVOMM5/7/XvIVa9z5XshGvYfRzIAvkMJj+hSss8egtK7i7+4I123m/AEq6+0SEgvvphO1fOgDfs25XpwLkICubOxH2bSPsAbWcN8clstSPgcp2Aqaz4OYdRCqkcHyaQ3T3M5DJA8hewF1OP+bcrKun1uasNYiM+CDHh/F8mzB8jyg7Rm2brNjbVNw7jy2rTAlle8rQh3MtGWfQMXqLIRRFs2j8YprtHQaKiHQjBuykcoK93dj6HIuQrUZDBJJlT25JszT6k9QlQUo7h9F6f5neAKVMPpO/XMeZxCq+QtsfRkbK7Owvhd1DyYRzpxJp/5Gp97GzII4Sk6UIFx/gc25O41x2oVTas6/V05Ch4fZfIhZu4PrvNQRo528nDpRVQ6S/MUw8/4J7OKc/wCT5D4eA+dveAm8GXI3Dr9LRmXS/hFrqlFa+Ra8gScRDzsh7YspXT5FCQ1ru0vFye4WZgonX6+Hc1lzkNbdxhjh5Ou1uDx/Ix1O6tN9nLwoMbO/czbfGKV7/8yG+xSDMQlm8DUWvYpNS/kHxBg3kliUuKWP786LZqMMv/ynDcdumZxrUFb5OBtxGdO1FSJWDspYx98GSg9kMYPeZMbZvEKcYY1nQNcHsbRrETf6MLOqEpK3hGvvObeKqXnvIhIdSJZfhJbHhvotQcSaMeSpPK14oqU8AU1ziPmUjXbM7RIDAP8D9sP0OujbJlgAAAAASUVORK5CYII="/>
          <p:cNvSpPr>
            <a:spLocks noChangeAspect="1" noChangeArrowheads="1"/>
          </p:cNvSpPr>
          <p:nvPr/>
        </p:nvSpPr>
        <p:spPr bwMode="auto">
          <a:xfrm>
            <a:off x="1596252" y="8480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e-IL" dirty="0">
              <a:cs typeface="Arial" panose="020B0604020202020204" pitchFamily="34" charset="0"/>
            </a:endParaRPr>
          </a:p>
        </p:txBody>
      </p:sp>
      <p:sp>
        <p:nvSpPr>
          <p:cNvPr id="8" name="מלבן 7"/>
          <p:cNvSpPr/>
          <p:nvPr/>
        </p:nvSpPr>
        <p:spPr>
          <a:xfrm>
            <a:off x="5982828" y="3244334"/>
            <a:ext cx="248786" cy="369332"/>
          </a:xfrm>
          <a:prstGeom prst="rect">
            <a:avLst/>
          </a:prstGeom>
        </p:spPr>
        <p:txBody>
          <a:bodyPr wrap="none">
            <a:spAutoFit/>
          </a:bodyPr>
          <a:lstStyle/>
          <a:p>
            <a:r>
              <a:rPr lang="he-IL" dirty="0">
                <a:cs typeface="Arial" panose="020B0604020202020204" pitchFamily="34" charset="0"/>
              </a:rPr>
              <a:t> </a:t>
            </a:r>
          </a:p>
        </p:txBody>
      </p:sp>
      <p:sp>
        <p:nvSpPr>
          <p:cNvPr id="12" name="מלבן 11"/>
          <p:cNvSpPr/>
          <p:nvPr/>
        </p:nvSpPr>
        <p:spPr>
          <a:xfrm>
            <a:off x="5982828" y="3244334"/>
            <a:ext cx="248786" cy="369332"/>
          </a:xfrm>
          <a:prstGeom prst="rect">
            <a:avLst/>
          </a:prstGeom>
        </p:spPr>
        <p:txBody>
          <a:bodyPr wrap="none">
            <a:spAutoFit/>
          </a:bodyPr>
          <a:lstStyle/>
          <a:p>
            <a:r>
              <a:rPr lang="he-IL" dirty="0">
                <a:cs typeface="Arial" panose="020B0604020202020204" pitchFamily="34" charset="0"/>
              </a:rPr>
              <a:t> </a:t>
            </a:r>
          </a:p>
        </p:txBody>
      </p:sp>
      <p:pic>
        <p:nvPicPr>
          <p:cNvPr id="13" name="תמונה 12"/>
          <p:cNvPicPr>
            <a:picLocks noChangeAspect="1"/>
          </p:cNvPicPr>
          <p:nvPr/>
        </p:nvPicPr>
        <p:blipFill>
          <a:blip r:embed="rId3">
            <a:clrChange>
              <a:clrFrom>
                <a:srgbClr val="FFFFFF"/>
              </a:clrFrom>
              <a:clrTo>
                <a:srgbClr val="FFFFFF">
                  <a:alpha val="0"/>
                </a:srgbClr>
              </a:clrTo>
            </a:clrChange>
          </a:blip>
          <a:stretch>
            <a:fillRect/>
          </a:stretch>
        </p:blipFill>
        <p:spPr>
          <a:xfrm>
            <a:off x="1584518" y="6155414"/>
            <a:ext cx="1312379" cy="437460"/>
          </a:xfrm>
          <a:prstGeom prst="rect">
            <a:avLst/>
          </a:prstGeom>
        </p:spPr>
      </p:pic>
      <p:sp>
        <p:nvSpPr>
          <p:cNvPr id="11" name="Text Placeholder 1"/>
          <p:cNvSpPr txBox="1">
            <a:spLocks/>
          </p:cNvSpPr>
          <p:nvPr/>
        </p:nvSpPr>
        <p:spPr>
          <a:xfrm>
            <a:off x="1703672" y="711050"/>
            <a:ext cx="9389161" cy="719137"/>
          </a:xfrm>
          <a:prstGeom prst="rect">
            <a:avLst/>
          </a:prstGeom>
        </p:spPr>
        <p:txBody>
          <a:bodyPr vert="horz" lIns="91440" tIns="45720" rIns="91440" bIns="45720" rtlCol="1">
            <a:noAutofit/>
          </a:bodyPr>
          <a:lstStyle>
            <a:lvl1pPr marL="342900" indent="-342900" algn="r" defTabSz="914400" rtl="1" eaLnBrk="1" latinLnBrk="0" hangingPunct="1">
              <a:spcBef>
                <a:spcPct val="20000"/>
              </a:spcBef>
              <a:buFont typeface="Arial" panose="020B0604020202020204" pitchFamily="34" charset="0"/>
              <a:buChar char="•"/>
              <a:defRPr sz="2800" kern="1200">
                <a:solidFill>
                  <a:schemeClr val="tx1">
                    <a:lumMod val="75000"/>
                  </a:schemeClr>
                </a:solidFill>
                <a:latin typeface="Arial" panose="020B0604020202020204" pitchFamily="34" charset="0"/>
                <a:ea typeface="+mn-ea"/>
                <a:cs typeface="Arial" panose="020B0604020202020204" pitchFamily="34" charset="0"/>
              </a:defRPr>
            </a:lvl1pPr>
            <a:lvl2pPr marL="742950" indent="-285750" algn="r" defTabSz="914400" rtl="1" eaLnBrk="1" latinLnBrk="0" hangingPunct="1">
              <a:spcBef>
                <a:spcPct val="20000"/>
              </a:spcBef>
              <a:buFont typeface="Arial" panose="020B0604020202020204" pitchFamily="34" charset="0"/>
              <a:buChar char="–"/>
              <a:defRPr sz="2800" kern="1200">
                <a:solidFill>
                  <a:schemeClr val="tx1">
                    <a:lumMod val="75000"/>
                  </a:schemeClr>
                </a:solidFill>
                <a:latin typeface="+mn-lt"/>
                <a:ea typeface="+mn-ea"/>
                <a:cs typeface="+mn-cs"/>
              </a:defRPr>
            </a:lvl2pPr>
            <a:lvl3pPr marL="1143000" indent="-228600" algn="r" defTabSz="914400" rtl="1" eaLnBrk="1" latinLnBrk="0" hangingPunct="1">
              <a:spcBef>
                <a:spcPct val="20000"/>
              </a:spcBef>
              <a:buFont typeface="Arial" panose="020B0604020202020204" pitchFamily="34" charset="0"/>
              <a:buChar char="•"/>
              <a:defRPr sz="2800" kern="1200">
                <a:solidFill>
                  <a:schemeClr val="tx1">
                    <a:lumMod val="75000"/>
                  </a:schemeClr>
                </a:solidFill>
                <a:latin typeface="+mn-lt"/>
                <a:ea typeface="+mn-ea"/>
                <a:cs typeface="+mn-cs"/>
              </a:defRPr>
            </a:lvl3pPr>
            <a:lvl4pPr marL="1600200" indent="-228600" algn="r" defTabSz="914400" rtl="1" eaLnBrk="1" latinLnBrk="0" hangingPunct="1">
              <a:spcBef>
                <a:spcPct val="20000"/>
              </a:spcBef>
              <a:buFont typeface="Arial" panose="020B0604020202020204" pitchFamily="34" charset="0"/>
              <a:buChar char="–"/>
              <a:defRPr sz="2800" kern="1200">
                <a:solidFill>
                  <a:schemeClr val="tx1">
                    <a:lumMod val="75000"/>
                  </a:schemeClr>
                </a:solidFill>
                <a:latin typeface="+mn-lt"/>
                <a:ea typeface="+mn-ea"/>
                <a:cs typeface="+mn-cs"/>
              </a:defRPr>
            </a:lvl4pPr>
            <a:lvl5pPr marL="2057400" indent="-228600" algn="r" defTabSz="914400" rtl="1" eaLnBrk="1" latinLnBrk="0" hangingPunct="1">
              <a:spcBef>
                <a:spcPct val="20000"/>
              </a:spcBef>
              <a:buFont typeface="Arial" panose="020B0604020202020204" pitchFamily="34" charset="0"/>
              <a:buChar char="»"/>
              <a:defRPr sz="2800" kern="1200">
                <a:solidFill>
                  <a:schemeClr val="tx1">
                    <a:lumMod val="75000"/>
                  </a:schemeClr>
                </a:solidFill>
                <a:latin typeface="+mn-lt"/>
                <a:ea typeface="+mn-ea"/>
                <a:cs typeface="+mn-cs"/>
              </a:defRPr>
            </a:lvl5pPr>
            <a:lvl6pPr marL="2514600" indent="-228600" algn="r" defTabSz="914400" rtl="1"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r" defTabSz="914400" rtl="1"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r" defTabSz="914400" rtl="1"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r" defTabSz="914400" rtl="1"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r" defTabSz="914400" rtl="1"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he-IL" sz="2800" b="0" i="0" u="none" strike="noStrike" kern="1200" cap="none" spc="0" normalizeH="0" baseline="0" noProof="0" dirty="0">
                <a:ln>
                  <a:noFill/>
                </a:ln>
                <a:solidFill>
                  <a:srgbClr val="002F8E">
                    <a:lumMod val="75000"/>
                  </a:srgbClr>
                </a:solidFill>
                <a:effectLst/>
                <a:uLnTx/>
                <a:uFillTx/>
                <a:latin typeface="Arial" panose="020B0604020202020204" pitchFamily="34" charset="0"/>
                <a:ea typeface="+mn-ea"/>
                <a:cs typeface="Arial" panose="020B0604020202020204" pitchFamily="34" charset="0"/>
              </a:rPr>
              <a:t>חולים מספרים- התמודדות עם המחלה</a:t>
            </a:r>
            <a:endParaRPr kumimoji="0" lang="en-US" sz="2800" b="0" i="0" u="none" strike="noStrike" kern="1200" cap="none" spc="0" normalizeH="0" baseline="0" noProof="0" dirty="0">
              <a:ln>
                <a:noFill/>
              </a:ln>
              <a:solidFill>
                <a:srgbClr val="002F8E">
                  <a:lumMod val="75000"/>
                </a:srgbClr>
              </a:solidFill>
              <a:effectLst/>
              <a:uLnTx/>
              <a:uFillTx/>
              <a:latin typeface="Arial" panose="020B0604020202020204" pitchFamily="34" charset="0"/>
              <a:ea typeface="+mn-ea"/>
              <a:cs typeface="Arial" panose="020B0604020202020204" pitchFamily="34" charset="0"/>
            </a:endParaRPr>
          </a:p>
        </p:txBody>
      </p:sp>
      <p:sp>
        <p:nvSpPr>
          <p:cNvPr id="14" name="Content Placeholder 2"/>
          <p:cNvSpPr txBox="1">
            <a:spLocks/>
          </p:cNvSpPr>
          <p:nvPr/>
        </p:nvSpPr>
        <p:spPr>
          <a:xfrm>
            <a:off x="1703672" y="1501625"/>
            <a:ext cx="9389161" cy="3960812"/>
          </a:xfrm>
          <a:prstGeom prst="rect">
            <a:avLst/>
          </a:prstGeom>
        </p:spPr>
        <p:txBody>
          <a:bodyPr vert="horz" lIns="91440" tIns="45720" rIns="91440" bIns="45720" rtlCol="1">
            <a:normAutofit/>
          </a:bodyPr>
          <a:lstStyle>
            <a:lvl1pPr marL="342900" indent="-342900" algn="r" defTabSz="914400" rtl="1" eaLnBrk="1" latinLnBrk="0" hangingPunct="1">
              <a:spcBef>
                <a:spcPct val="20000"/>
              </a:spcBef>
              <a:buFont typeface="Arial" panose="020B0604020202020204" pitchFamily="34" charset="0"/>
              <a:buChar char="•"/>
              <a:defRPr sz="2000" kern="1200">
                <a:solidFill>
                  <a:srgbClr val="080808"/>
                </a:solidFill>
                <a:latin typeface="+mn-lt"/>
                <a:ea typeface="+mn-ea"/>
                <a:cs typeface="+mn-cs"/>
              </a:defRPr>
            </a:lvl1pPr>
            <a:lvl2pPr marL="742950" indent="-285750" algn="r" defTabSz="914400" rtl="1" eaLnBrk="1" latinLnBrk="0" hangingPunct="1">
              <a:spcBef>
                <a:spcPct val="20000"/>
              </a:spcBef>
              <a:buFont typeface="Arial" panose="020B0604020202020204" pitchFamily="34" charset="0"/>
              <a:buChar char="–"/>
              <a:defRPr sz="2000" kern="1200">
                <a:solidFill>
                  <a:srgbClr val="080808"/>
                </a:solidFill>
                <a:latin typeface="+mn-lt"/>
                <a:ea typeface="+mn-ea"/>
                <a:cs typeface="+mn-cs"/>
              </a:defRPr>
            </a:lvl2pPr>
            <a:lvl3pPr marL="1143000" indent="-228600" algn="r" defTabSz="914400" rtl="1" eaLnBrk="1" latinLnBrk="0" hangingPunct="1">
              <a:spcBef>
                <a:spcPct val="20000"/>
              </a:spcBef>
              <a:buFont typeface="Arial" panose="020B0604020202020204" pitchFamily="34" charset="0"/>
              <a:buChar char="•"/>
              <a:defRPr sz="2000" kern="1200">
                <a:solidFill>
                  <a:srgbClr val="080808"/>
                </a:solidFill>
                <a:latin typeface="+mn-lt"/>
                <a:ea typeface="+mn-ea"/>
                <a:cs typeface="+mn-cs"/>
              </a:defRPr>
            </a:lvl3pPr>
            <a:lvl4pPr marL="1600200" indent="-228600" algn="r" defTabSz="914400" rtl="1" eaLnBrk="1" latinLnBrk="0" hangingPunct="1">
              <a:spcBef>
                <a:spcPct val="20000"/>
              </a:spcBef>
              <a:buFont typeface="Arial" panose="020B0604020202020204" pitchFamily="34" charset="0"/>
              <a:buChar char="–"/>
              <a:defRPr sz="2000" kern="1200">
                <a:solidFill>
                  <a:srgbClr val="080808"/>
                </a:solidFill>
                <a:latin typeface="+mn-lt"/>
                <a:ea typeface="+mn-ea"/>
                <a:cs typeface="+mn-cs"/>
              </a:defRPr>
            </a:lvl4pPr>
            <a:lvl5pPr marL="2057400" indent="-228600" algn="r" defTabSz="914400" rtl="1" eaLnBrk="1" latinLnBrk="0" hangingPunct="1">
              <a:spcBef>
                <a:spcPct val="20000"/>
              </a:spcBef>
              <a:buFont typeface="Arial" panose="020B0604020202020204" pitchFamily="34" charset="0"/>
              <a:buChar char="»"/>
              <a:defRPr sz="2000" kern="1200">
                <a:solidFill>
                  <a:srgbClr val="080808"/>
                </a:solidFill>
                <a:latin typeface="+mn-lt"/>
                <a:ea typeface="+mn-ea"/>
                <a:cs typeface="+mn-cs"/>
              </a:defRPr>
            </a:lvl5pPr>
            <a:lvl6pPr marL="2514600" indent="-228600" algn="r" defTabSz="914400" rtl="1"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r" defTabSz="914400" rtl="1"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r" defTabSz="914400" rtl="1"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r" defTabSz="914400" rtl="1"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342900" marR="0" lvl="0" indent="-342900" algn="r" defTabSz="914400" rtl="1" eaLnBrk="1" fontAlgn="auto" latinLnBrk="0" hangingPunct="1">
              <a:lnSpc>
                <a:spcPct val="100000"/>
              </a:lnSpc>
              <a:spcBef>
                <a:spcPct val="20000"/>
              </a:spcBef>
              <a:spcAft>
                <a:spcPts val="0"/>
              </a:spcAft>
              <a:buClrTx/>
              <a:buSzTx/>
              <a:buFont typeface="Arial" panose="020B0604020202020204" pitchFamily="34" charset="0"/>
              <a:buChar char="•"/>
              <a:tabLst/>
              <a:defRPr/>
            </a:pPr>
            <a:r>
              <a:rPr lang="he-IL" dirty="0">
                <a:latin typeface="Calibri"/>
                <a:cs typeface="Arial" panose="020B0604020202020204" pitchFamily="34" charset="0"/>
              </a:rPr>
              <a:t>שם הדמות: נירה.</a:t>
            </a:r>
          </a:p>
          <a:p>
            <a:pPr marL="342900" marR="0" lvl="0" indent="-342900" algn="r" defTabSz="914400" rtl="1"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he-IL" sz="2000" b="0" i="0" u="none" strike="noStrike" kern="1200" cap="none" spc="0" normalizeH="0" baseline="0" noProof="0" dirty="0">
                <a:ln>
                  <a:noFill/>
                </a:ln>
                <a:solidFill>
                  <a:srgbClr val="080808"/>
                </a:solidFill>
                <a:effectLst/>
                <a:uLnTx/>
                <a:uFillTx/>
                <a:latin typeface="Calibri"/>
                <a:ea typeface="+mn-ea"/>
                <a:cs typeface="Arial" panose="020B0604020202020204" pitchFamily="34" charset="0"/>
              </a:rPr>
              <a:t>מגדר: נקבה.</a:t>
            </a:r>
          </a:p>
          <a:p>
            <a:pPr marL="342900" marR="0" lvl="0" indent="-342900" algn="r" defTabSz="914400" rtl="1" eaLnBrk="1" fontAlgn="auto" latinLnBrk="0" hangingPunct="1">
              <a:lnSpc>
                <a:spcPct val="100000"/>
              </a:lnSpc>
              <a:spcBef>
                <a:spcPct val="20000"/>
              </a:spcBef>
              <a:spcAft>
                <a:spcPts val="0"/>
              </a:spcAft>
              <a:buClrTx/>
              <a:buSzTx/>
              <a:buFont typeface="Arial" panose="020B0604020202020204" pitchFamily="34" charset="0"/>
              <a:buChar char="•"/>
              <a:tabLst/>
              <a:defRPr/>
            </a:pPr>
            <a:r>
              <a:rPr lang="he-IL" dirty="0">
                <a:latin typeface="Calibri"/>
                <a:cs typeface="Arial" panose="020B0604020202020204" pitchFamily="34" charset="0"/>
              </a:rPr>
              <a:t>גיל: 19.</a:t>
            </a:r>
          </a:p>
          <a:p>
            <a:pPr marL="342900" marR="0" lvl="0" indent="-342900" algn="r" defTabSz="914400" rtl="1" eaLnBrk="1" fontAlgn="auto" latinLnBrk="0" hangingPunct="1">
              <a:lnSpc>
                <a:spcPct val="100000"/>
              </a:lnSpc>
              <a:spcBef>
                <a:spcPct val="20000"/>
              </a:spcBef>
              <a:spcAft>
                <a:spcPts val="0"/>
              </a:spcAft>
              <a:buClrTx/>
              <a:buSzTx/>
              <a:buFont typeface="Arial" panose="020B0604020202020204" pitchFamily="34" charset="0"/>
              <a:buChar char="•"/>
              <a:tabLst/>
              <a:defRPr/>
            </a:pPr>
            <a:r>
              <a:rPr lang="he-IL" dirty="0">
                <a:latin typeface="Calibri"/>
                <a:cs typeface="Arial" panose="020B0604020202020204" pitchFamily="34" charset="0"/>
              </a:rPr>
              <a:t>עבודה: אין, נירה אינה גויסה לצבא עקב המחלה.</a:t>
            </a:r>
          </a:p>
          <a:p>
            <a:pPr lvl="0">
              <a:defRPr/>
            </a:pPr>
            <a:r>
              <a:rPr lang="he-IL" dirty="0">
                <a:latin typeface="Calibri"/>
                <a:cs typeface="Arial" panose="020B0604020202020204" pitchFamily="34" charset="0"/>
              </a:rPr>
              <a:t>מחשבות הדמות: "אף אחד לא מודיע לך מתי בדיוק אתה מבוגר, אבל ברגע שאתה עושה החלטות מהותיות בחיים, אתה צריך להיות מסוגל להתמודד איתן. במקרה הטוב הוא קשור ברגשות עמוקים, ובכל מקרה הוא עלול להיות קשור גם לתוצאות לא צפויות."</a:t>
            </a:r>
          </a:p>
          <a:p>
            <a:pPr marL="0" lvl="0" indent="0">
              <a:buNone/>
              <a:defRPr/>
            </a:pPr>
            <a:r>
              <a:rPr lang="he-IL" dirty="0">
                <a:latin typeface="Calibri"/>
                <a:cs typeface="Arial" panose="020B0604020202020204" pitchFamily="34" charset="0"/>
              </a:rPr>
              <a:t>     "לדעת שיש איידס ואיך להיזהר מהנגיף זה בסיסי כמו ללמוד לנהוג לפני שעולים על הכביש. </a:t>
            </a:r>
          </a:p>
          <a:p>
            <a:pPr marL="0" lvl="0" indent="0">
              <a:buNone/>
              <a:defRPr/>
            </a:pPr>
            <a:r>
              <a:rPr lang="he-IL" dirty="0">
                <a:latin typeface="Calibri"/>
                <a:cs typeface="Arial" panose="020B0604020202020204" pitchFamily="34" charset="0"/>
              </a:rPr>
              <a:t>     לצערי  אני אפילו לא חשבתי על כך כשהכרתי את החבר שלי. היום שנינו מצטערים על כך,</a:t>
            </a:r>
          </a:p>
          <a:p>
            <a:pPr marL="0" lvl="0" indent="0">
              <a:buNone/>
              <a:defRPr/>
            </a:pPr>
            <a:r>
              <a:rPr lang="he-IL" dirty="0">
                <a:latin typeface="Calibri"/>
                <a:cs typeface="Arial" panose="020B0604020202020204" pitchFamily="34" charset="0"/>
              </a:rPr>
              <a:t>     ומתמודדים עם התוצאות".     </a:t>
            </a:r>
          </a:p>
        </p:txBody>
      </p:sp>
      <p:pic>
        <p:nvPicPr>
          <p:cNvPr id="2" name="תמונה 1">
            <a:extLst>
              <a:ext uri="{FF2B5EF4-FFF2-40B4-BE49-F238E27FC236}">
                <a16:creationId xmlns:a16="http://schemas.microsoft.com/office/drawing/2014/main" id="{AEFB8532-6500-4A7C-B7C2-A0507DA2A8DB}"/>
              </a:ext>
            </a:extLst>
          </p:cNvPr>
          <p:cNvPicPr>
            <a:picLocks noChangeAspect="1"/>
          </p:cNvPicPr>
          <p:nvPr/>
        </p:nvPicPr>
        <p:blipFill>
          <a:blip r:embed="rId4"/>
          <a:stretch>
            <a:fillRect/>
          </a:stretch>
        </p:blipFill>
        <p:spPr>
          <a:xfrm>
            <a:off x="745066" y="141314"/>
            <a:ext cx="4080934" cy="2720622"/>
          </a:xfrm>
          <a:prstGeom prst="rect">
            <a:avLst/>
          </a:prstGeom>
        </p:spPr>
      </p:pic>
    </p:spTree>
    <p:extLst>
      <p:ext uri="{BB962C8B-B14F-4D97-AF65-F5344CB8AC3E}">
        <p14:creationId xmlns:p14="http://schemas.microsoft.com/office/powerpoint/2010/main" val="7560822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כותרת 6"/>
          <p:cNvSpPr txBox="1">
            <a:spLocks/>
          </p:cNvSpPr>
          <p:nvPr/>
        </p:nvSpPr>
        <p:spPr>
          <a:xfrm>
            <a:off x="2069469" y="1118393"/>
            <a:ext cx="9144000" cy="2387600"/>
          </a:xfrm>
          <a:prstGeom prst="rect">
            <a:avLst/>
          </a:prstGeom>
        </p:spPr>
        <p:txBody>
          <a:bodyPr lIns="91440" tIns="45720" rIns="91440" bIns="4572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rtl="1"/>
            <a:r>
              <a:rPr lang="he" sz="3200" b="1" u="sng" dirty="0">
                <a:solidFill>
                  <a:schemeClr val="bg1"/>
                </a:solidFill>
                <a:latin typeface="Aharoni" panose="02010803020104030203" pitchFamily="2" charset="-79"/>
                <a:ea typeface="+mj-lt"/>
                <a:cs typeface="Aharoni" panose="02010803020104030203" pitchFamily="2" charset="-79"/>
              </a:rPr>
              <a:t>שלב ג-מציאת פתרון</a:t>
            </a:r>
            <a:r>
              <a:rPr lang="he-IL" sz="3200" b="1" dirty="0">
                <a:solidFill>
                  <a:schemeClr val="bg1"/>
                </a:solidFill>
                <a:latin typeface="Aharoni" panose="02010803020104030203" pitchFamily="2" charset="-79"/>
                <a:ea typeface="+mj-lt"/>
                <a:cs typeface="Aharoni" panose="02010803020104030203" pitchFamily="2" charset="-79"/>
              </a:rPr>
              <a:t> </a:t>
            </a:r>
            <a:endParaRPr lang="he-IL" sz="3200" b="1" dirty="0">
              <a:solidFill>
                <a:schemeClr val="bg1"/>
              </a:solidFill>
              <a:latin typeface="Aharoni" panose="02010803020104030203" pitchFamily="2" charset="-79"/>
              <a:cs typeface="Arial" panose="020B0604020202020204" pitchFamily="34" charset="0"/>
            </a:endParaRPr>
          </a:p>
          <a:p>
            <a:pPr algn="r" rtl="1"/>
            <a:r>
              <a:rPr lang="he" sz="3200" b="1" u="sng" dirty="0">
                <a:solidFill>
                  <a:schemeClr val="bg1"/>
                </a:solidFill>
                <a:latin typeface="Aharoni" panose="02010803020104030203" pitchFamily="2" charset="-79"/>
                <a:ea typeface="+mj-lt"/>
                <a:cs typeface="Aharoni" panose="02010803020104030203" pitchFamily="2" charset="-79"/>
              </a:rPr>
              <a:t>בחירה בין 2 מסלולים כפי שהוצג בתחילת הקורס</a:t>
            </a:r>
            <a:r>
              <a:rPr lang="he-IL" sz="3200" b="1" dirty="0">
                <a:solidFill>
                  <a:schemeClr val="bg1"/>
                </a:solidFill>
                <a:latin typeface="Aharoni" panose="02010803020104030203" pitchFamily="2" charset="-79"/>
                <a:ea typeface="+mj-lt"/>
                <a:cs typeface="Aharoni" panose="02010803020104030203" pitchFamily="2" charset="-79"/>
              </a:rPr>
              <a:t> </a:t>
            </a:r>
            <a:endParaRPr lang="he-IL" sz="3200" b="1" dirty="0">
              <a:solidFill>
                <a:schemeClr val="bg1"/>
              </a:solidFill>
              <a:latin typeface="Aharoni" panose="02010803020104030203" pitchFamily="2" charset="-79"/>
              <a:cs typeface="Arial" panose="020B0604020202020204" pitchFamily="34" charset="0"/>
            </a:endParaRPr>
          </a:p>
          <a:p>
            <a:pPr algn="r" rtl="1"/>
            <a:r>
              <a:rPr lang="he" sz="3200" dirty="0">
                <a:solidFill>
                  <a:schemeClr val="bg1"/>
                </a:solidFill>
                <a:latin typeface="Aharoni" panose="02010803020104030203" pitchFamily="2" charset="-79"/>
                <a:ea typeface="+mj-lt"/>
                <a:cs typeface="Aharoni" panose="02010803020104030203" pitchFamily="2" charset="-79"/>
              </a:rPr>
              <a:t>תרופה חדשה-חומר פעיל שונה\דרך מתן שונה (מומלץ)</a:t>
            </a:r>
            <a:endParaRPr lang="he-IL" sz="3200" dirty="0">
              <a:solidFill>
                <a:schemeClr val="bg1"/>
              </a:solidFill>
              <a:latin typeface="Aharoni" panose="02010803020104030203" pitchFamily="2" charset="-79"/>
              <a:cs typeface="Arial" panose="020B0604020202020204" pitchFamily="34" charset="0"/>
            </a:endParaRPr>
          </a:p>
          <a:p>
            <a:pPr algn="r" rtl="1"/>
            <a:r>
              <a:rPr lang="he" sz="3200" dirty="0">
                <a:solidFill>
                  <a:schemeClr val="bg1"/>
                </a:solidFill>
                <a:latin typeface="Aharoni" panose="02010803020104030203" pitchFamily="2" charset="-79"/>
                <a:ea typeface="+mj-lt"/>
                <a:cs typeface="Aharoni" panose="02010803020104030203" pitchFamily="2" charset="-79"/>
              </a:rPr>
              <a:t>או</a:t>
            </a:r>
            <a:r>
              <a:rPr lang="he-IL" sz="3200" dirty="0">
                <a:solidFill>
                  <a:schemeClr val="bg1"/>
                </a:solidFill>
                <a:latin typeface="Aharoni" panose="02010803020104030203" pitchFamily="2" charset="-79"/>
                <a:ea typeface="+mj-lt"/>
                <a:cs typeface="Aharoni" panose="02010803020104030203" pitchFamily="2" charset="-79"/>
              </a:rPr>
              <a:t> </a:t>
            </a:r>
            <a:endParaRPr lang="he-IL" sz="3200" dirty="0">
              <a:solidFill>
                <a:schemeClr val="bg1"/>
              </a:solidFill>
              <a:latin typeface="Aharoni" panose="02010803020104030203" pitchFamily="2" charset="-79"/>
              <a:cs typeface="Arial" panose="020B0604020202020204" pitchFamily="34" charset="0"/>
            </a:endParaRPr>
          </a:p>
          <a:p>
            <a:pPr algn="r" rtl="1"/>
            <a:r>
              <a:rPr lang="he" sz="3200" dirty="0">
                <a:solidFill>
                  <a:schemeClr val="bg1"/>
                </a:solidFill>
                <a:latin typeface="Aharoni" panose="02010803020104030203" pitchFamily="2" charset="-79"/>
                <a:ea typeface="+mj-lt"/>
                <a:cs typeface="Aharoni" panose="02010803020104030203" pitchFamily="2" charset="-79"/>
              </a:rPr>
              <a:t>טיפול משלים- תרופה\מוצר טכנולוגי שיכול לסייע לחולים מעבר לטיפולים הקיימים.</a:t>
            </a:r>
            <a:r>
              <a:rPr lang="he-IL" sz="3200" dirty="0">
                <a:solidFill>
                  <a:schemeClr val="bg1"/>
                </a:solidFill>
                <a:latin typeface="Aharoni" panose="02010803020104030203" pitchFamily="2" charset="-79"/>
                <a:ea typeface="+mj-lt"/>
                <a:cs typeface="Aharoni" panose="02010803020104030203" pitchFamily="2" charset="-79"/>
              </a:rPr>
              <a:t> </a:t>
            </a:r>
            <a:endParaRPr lang="he-IL" sz="3200" dirty="0">
              <a:solidFill>
                <a:schemeClr val="bg1"/>
              </a:solidFill>
              <a:latin typeface="Aharoni" panose="02010803020104030203" pitchFamily="2" charset="-79"/>
              <a:cs typeface="Arial" panose="020B0604020202020204" pitchFamily="34" charset="0"/>
            </a:endParaRPr>
          </a:p>
        </p:txBody>
      </p:sp>
      <p:sp>
        <p:nvSpPr>
          <p:cNvPr id="8" name="מציין מיקום של כותרת תחתונה 7"/>
          <p:cNvSpPr>
            <a:spLocks noGrp="1"/>
          </p:cNvSpPr>
          <p:nvPr>
            <p:ph type="ftr" sz="quarter" idx="11"/>
          </p:nvPr>
        </p:nvSpPr>
        <p:spPr/>
        <p:txBody>
          <a:bodyPr/>
          <a:lstStyle/>
          <a:p>
            <a:pPr algn="r"/>
            <a:r>
              <a:rPr lang="he-IL"/>
              <a:t>פרזנטציית בוגרי קורס רוקחים עולם</a:t>
            </a:r>
          </a:p>
        </p:txBody>
      </p:sp>
      <p:sp>
        <p:nvSpPr>
          <p:cNvPr id="9" name="מציין מיקום של מספר שקופית 8"/>
          <p:cNvSpPr>
            <a:spLocks noGrp="1"/>
          </p:cNvSpPr>
          <p:nvPr>
            <p:ph type="sldNum" sz="quarter" idx="12"/>
          </p:nvPr>
        </p:nvSpPr>
        <p:spPr/>
        <p:txBody>
          <a:bodyPr/>
          <a:lstStyle/>
          <a:p>
            <a:fld id="{57FEA30E-7E37-483E-B2FA-D24B6D6CA64C}" type="slidenum">
              <a:rPr lang="he-IL" smtClean="0"/>
              <a:pPr/>
              <a:t>12</a:t>
            </a:fld>
            <a:endParaRPr lang="he-IL"/>
          </a:p>
        </p:txBody>
      </p:sp>
      <p:pic>
        <p:nvPicPr>
          <p:cNvPr id="10" name="תמונה 9"/>
          <p:cNvPicPr>
            <a:picLocks noChangeAspect="1"/>
          </p:cNvPicPr>
          <p:nvPr/>
        </p:nvPicPr>
        <p:blipFill>
          <a:blip r:embed="rId2">
            <a:clrChange>
              <a:clrFrom>
                <a:srgbClr val="FFFFFF"/>
              </a:clrFrom>
              <a:clrTo>
                <a:srgbClr val="FFFFFF">
                  <a:alpha val="0"/>
                </a:srgbClr>
              </a:clrTo>
            </a:clrChange>
            <a:biLevel thresh="25000"/>
          </a:blip>
          <a:stretch>
            <a:fillRect/>
          </a:stretch>
        </p:blipFill>
        <p:spPr>
          <a:xfrm>
            <a:off x="1567981" y="6107276"/>
            <a:ext cx="1099019" cy="366340"/>
          </a:xfrm>
          <a:prstGeom prst="rect">
            <a:avLst/>
          </a:prstGeom>
        </p:spPr>
      </p:pic>
    </p:spTree>
    <p:extLst>
      <p:ext uri="{BB962C8B-B14F-4D97-AF65-F5344CB8AC3E}">
        <p14:creationId xmlns:p14="http://schemas.microsoft.com/office/powerpoint/2010/main" val="35370091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כותרת תחתונה 1">
            <a:extLst>
              <a:ext uri="{FF2B5EF4-FFF2-40B4-BE49-F238E27FC236}">
                <a16:creationId xmlns:a16="http://schemas.microsoft.com/office/drawing/2014/main" id="{DB791CBD-33E6-4EF6-B6C8-003FA0AA390A}"/>
              </a:ext>
            </a:extLst>
          </p:cNvPr>
          <p:cNvSpPr>
            <a:spLocks noGrp="1"/>
          </p:cNvSpPr>
          <p:nvPr>
            <p:ph type="ftr" sz="quarter" idx="11"/>
          </p:nvPr>
        </p:nvSpPr>
        <p:spPr/>
        <p:txBody>
          <a:bodyPr/>
          <a:lstStyle/>
          <a:p>
            <a:pPr algn="r">
              <a:defRPr/>
            </a:pPr>
            <a:r>
              <a:rPr lang="he-IL">
                <a:solidFill>
                  <a:prstClr val="white"/>
                </a:solidFill>
              </a:rPr>
              <a:t>פרזנטציית בוגרי קורס רוקחים עולם</a:t>
            </a:r>
            <a:endParaRPr lang="he-IL" dirty="0">
              <a:solidFill>
                <a:prstClr val="white"/>
              </a:solidFill>
            </a:endParaRPr>
          </a:p>
        </p:txBody>
      </p:sp>
      <p:sp>
        <p:nvSpPr>
          <p:cNvPr id="3" name="מציין מיקום של מספר שקופית 2">
            <a:extLst>
              <a:ext uri="{FF2B5EF4-FFF2-40B4-BE49-F238E27FC236}">
                <a16:creationId xmlns:a16="http://schemas.microsoft.com/office/drawing/2014/main" id="{03E21D7F-55B6-4EE9-A45D-D876BFD95DAE}"/>
              </a:ext>
            </a:extLst>
          </p:cNvPr>
          <p:cNvSpPr>
            <a:spLocks noGrp="1"/>
          </p:cNvSpPr>
          <p:nvPr>
            <p:ph type="sldNum" sz="quarter" idx="12"/>
          </p:nvPr>
        </p:nvSpPr>
        <p:spPr/>
        <p:txBody>
          <a:bodyPr/>
          <a:lstStyle/>
          <a:p>
            <a:pPr>
              <a:defRPr/>
            </a:pPr>
            <a:fld id="{57FEA30E-7E37-483E-B2FA-D24B6D6CA64C}" type="slidenum">
              <a:rPr lang="en-IL" smtClean="0">
                <a:solidFill>
                  <a:prstClr val="white"/>
                </a:solidFill>
              </a:rPr>
              <a:pPr>
                <a:defRPr/>
              </a:pPr>
              <a:t>13</a:t>
            </a:fld>
            <a:endParaRPr lang="en-IL" dirty="0">
              <a:solidFill>
                <a:prstClr val="white"/>
              </a:solidFill>
            </a:endParaRPr>
          </a:p>
        </p:txBody>
      </p:sp>
      <p:sp>
        <p:nvSpPr>
          <p:cNvPr id="4" name="כותרת 3">
            <a:extLst>
              <a:ext uri="{FF2B5EF4-FFF2-40B4-BE49-F238E27FC236}">
                <a16:creationId xmlns:a16="http://schemas.microsoft.com/office/drawing/2014/main" id="{02CF9CC9-68D5-4525-8ACA-5252CB84FDBE}"/>
              </a:ext>
            </a:extLst>
          </p:cNvPr>
          <p:cNvSpPr>
            <a:spLocks noGrp="1"/>
          </p:cNvSpPr>
          <p:nvPr>
            <p:ph type="ctrTitle"/>
          </p:nvPr>
        </p:nvSpPr>
        <p:spPr/>
        <p:txBody>
          <a:bodyPr/>
          <a:lstStyle/>
          <a:p>
            <a:r>
              <a:rPr lang="he-IL" b="1" dirty="0"/>
              <a:t>שם ההמצאה: </a:t>
            </a:r>
            <a:r>
              <a:rPr lang="en-US" sz="5400" b="1" dirty="0"/>
              <a:t>VIRIDEXIN24</a:t>
            </a:r>
            <a:endParaRPr lang="he-IL" b="1" dirty="0"/>
          </a:p>
        </p:txBody>
      </p:sp>
      <p:sp>
        <p:nvSpPr>
          <p:cNvPr id="5" name="כותרת משנה 4">
            <a:extLst>
              <a:ext uri="{FF2B5EF4-FFF2-40B4-BE49-F238E27FC236}">
                <a16:creationId xmlns:a16="http://schemas.microsoft.com/office/drawing/2014/main" id="{F26636E1-1BAC-46BA-A71D-C729720A30D0}"/>
              </a:ext>
            </a:extLst>
          </p:cNvPr>
          <p:cNvSpPr>
            <a:spLocks noGrp="1"/>
          </p:cNvSpPr>
          <p:nvPr>
            <p:ph type="subTitle" idx="1"/>
          </p:nvPr>
        </p:nvSpPr>
        <p:spPr>
          <a:xfrm>
            <a:off x="719667" y="1829967"/>
            <a:ext cx="11056571" cy="3766500"/>
          </a:xfrm>
        </p:spPr>
        <p:txBody>
          <a:bodyPr/>
          <a:lstStyle/>
          <a:p>
            <a:r>
              <a:rPr lang="he-IL" dirty="0"/>
              <a:t>משמעות השם </a:t>
            </a:r>
            <a:r>
              <a:rPr lang="he-IL" dirty="0" err="1"/>
              <a:t>וירידקסין</a:t>
            </a:r>
            <a:r>
              <a:rPr lang="he-IL" dirty="0"/>
              <a:t> </a:t>
            </a:r>
            <a:endParaRPr lang="or-IN" dirty="0"/>
          </a:p>
          <a:p>
            <a:r>
              <a:rPr lang="he-IL" dirty="0"/>
              <a:t>ויריד נלקח מהמילה הלטינית "</a:t>
            </a:r>
            <a:r>
              <a:rPr lang="he-IL" dirty="0" err="1"/>
              <a:t>וירידיס</a:t>
            </a:r>
            <a:r>
              <a:rPr lang="he-IL" dirty="0"/>
              <a:t>" שמשמעותה ירוק, והמילה "</a:t>
            </a:r>
            <a:r>
              <a:rPr lang="he-IL" dirty="0" err="1"/>
              <a:t>דקסין</a:t>
            </a:r>
            <a:r>
              <a:rPr lang="he-IL" dirty="0"/>
              <a:t>" שמשמעותה הורס/ מחסל.</a:t>
            </a:r>
          </a:p>
          <a:p>
            <a:r>
              <a:rPr lang="he-IL" dirty="0"/>
              <a:t>הצבע הירוק מייצג את התקווה לחיים ולהתחדשות </a:t>
            </a:r>
            <a:r>
              <a:rPr lang="he-IL" dirty="0" err="1"/>
              <a:t>וה"דקסין</a:t>
            </a:r>
            <a:r>
              <a:rPr lang="he-IL" dirty="0"/>
              <a:t>" מרמז על יכולת התרופה לסלק נגיף מהגוף.</a:t>
            </a:r>
            <a:endParaRPr lang="en-US" dirty="0"/>
          </a:p>
          <a:p>
            <a:r>
              <a:rPr lang="en-US" dirty="0"/>
              <a:t> </a:t>
            </a:r>
            <a:r>
              <a:rPr lang="he-IL" dirty="0"/>
              <a:t> ולוקח זמן עד שהגוף מייצר אותם באופן טבעי.</a:t>
            </a:r>
            <a:r>
              <a:rPr lang="en-US" dirty="0"/>
              <a:t>HIV</a:t>
            </a:r>
            <a:r>
              <a:rPr lang="he-IL" dirty="0"/>
              <a:t>שהוא חלבון ה</a:t>
            </a:r>
            <a:r>
              <a:rPr lang="en-US" dirty="0"/>
              <a:t> p24</a:t>
            </a:r>
            <a:r>
              <a:rPr lang="he-IL" dirty="0"/>
              <a:t>וה24 הכוונה לאנטיגן </a:t>
            </a:r>
            <a:endParaRPr lang="en-US" dirty="0"/>
          </a:p>
          <a:p>
            <a:endParaRPr lang="he-IL" dirty="0"/>
          </a:p>
        </p:txBody>
      </p:sp>
      <p:pic>
        <p:nvPicPr>
          <p:cNvPr id="6" name="תמונה 5">
            <a:extLst>
              <a:ext uri="{FF2B5EF4-FFF2-40B4-BE49-F238E27FC236}">
                <a16:creationId xmlns:a16="http://schemas.microsoft.com/office/drawing/2014/main" id="{21836490-77B0-448C-B878-F164A9B9C144}"/>
              </a:ext>
            </a:extLst>
          </p:cNvPr>
          <p:cNvPicPr>
            <a:picLocks noChangeAspect="1"/>
          </p:cNvPicPr>
          <p:nvPr/>
        </p:nvPicPr>
        <p:blipFill>
          <a:blip r:embed="rId2"/>
          <a:stretch>
            <a:fillRect/>
          </a:stretch>
        </p:blipFill>
        <p:spPr>
          <a:xfrm>
            <a:off x="8722014" y="4324841"/>
            <a:ext cx="2810934" cy="1720796"/>
          </a:xfrm>
          <a:prstGeom prst="rect">
            <a:avLst/>
          </a:prstGeom>
        </p:spPr>
      </p:pic>
    </p:spTree>
    <p:extLst>
      <p:ext uri="{BB962C8B-B14F-4D97-AF65-F5344CB8AC3E}">
        <p14:creationId xmlns:p14="http://schemas.microsoft.com/office/powerpoint/2010/main" val="23466778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כותרת 6"/>
          <p:cNvSpPr>
            <a:spLocks noGrp="1"/>
          </p:cNvSpPr>
          <p:nvPr>
            <p:ph type="ctrTitle"/>
          </p:nvPr>
        </p:nvSpPr>
        <p:spPr>
          <a:xfrm>
            <a:off x="1900718" y="-1087922"/>
            <a:ext cx="9144000" cy="2387600"/>
          </a:xfrm>
        </p:spPr>
        <p:txBody>
          <a:bodyPr>
            <a:normAutofit/>
          </a:bodyPr>
          <a:lstStyle/>
          <a:p>
            <a:r>
              <a:rPr lang="en-US" sz="4800" b="1" dirty="0"/>
              <a:t>VIRIDEXIN24</a:t>
            </a:r>
          </a:p>
        </p:txBody>
      </p:sp>
      <p:sp>
        <p:nvSpPr>
          <p:cNvPr id="3" name="מציין מיקום תוכן 2"/>
          <p:cNvSpPr>
            <a:spLocks noGrp="1"/>
          </p:cNvSpPr>
          <p:nvPr>
            <p:ph type="subTitle" idx="1"/>
          </p:nvPr>
        </p:nvSpPr>
        <p:spPr>
          <a:xfrm>
            <a:off x="694267" y="1839592"/>
            <a:ext cx="10420340" cy="4053208"/>
          </a:xfrm>
        </p:spPr>
        <p:txBody>
          <a:bodyPr>
            <a:normAutofit/>
          </a:bodyPr>
          <a:lstStyle/>
          <a:p>
            <a:pPr algn="r" rtl="1">
              <a:buNone/>
            </a:pPr>
            <a:r>
              <a:rPr lang="he-IL" dirty="0"/>
              <a:t>ההמצאה: כדור בעל חומר פעיל העוזר להתמודד עם המחלה ומפחית את הסבל של החולים, ומחזק את מערכת החיסון של החולה.</a:t>
            </a:r>
          </a:p>
          <a:p>
            <a:pPr algn="r" rtl="1">
              <a:buNone/>
            </a:pPr>
            <a:r>
              <a:rPr lang="he-IL" dirty="0"/>
              <a:t>מדובר במתן דרך הפה, הכדור מגיע אל הקיבה דרך הושט, מתפרק והחומר נספג בדם משם הוא מטפל ומחזק את מערכת החיסון ואמור לשפר את תחושות החולה.</a:t>
            </a:r>
          </a:p>
          <a:p>
            <a:pPr algn="r" rtl="1">
              <a:buNone/>
            </a:pPr>
            <a:endParaRPr lang="he-IL" dirty="0"/>
          </a:p>
          <a:p>
            <a:pPr algn="r" rtl="1">
              <a:buNone/>
            </a:pPr>
            <a:endParaRPr lang="he-IL" dirty="0"/>
          </a:p>
          <a:p>
            <a:pPr algn="r" rtl="1">
              <a:buNone/>
            </a:pPr>
            <a:endParaRPr lang="he-IL" dirty="0"/>
          </a:p>
          <a:p>
            <a:pPr algn="ctr" rtl="1">
              <a:buNone/>
            </a:pPr>
            <a:r>
              <a:rPr lang="he-IL" dirty="0"/>
              <a:t>המשך בשקופית הבאה:</a:t>
            </a:r>
          </a:p>
        </p:txBody>
      </p:sp>
      <p:pic>
        <p:nvPicPr>
          <p:cNvPr id="9" name="Picture 2" descr="Image result for ‫פריגו logo‬‎"/>
          <p:cNvPicPr>
            <a:picLocks noChangeAspect="1" noChangeArrowheads="1"/>
          </p:cNvPicPr>
          <p:nvPr/>
        </p:nvPicPr>
        <p:blipFill>
          <a:blip r:embed="rId2" cstate="print"/>
          <a:srcRect/>
          <a:stretch>
            <a:fillRect/>
          </a:stretch>
        </p:blipFill>
        <p:spPr bwMode="auto">
          <a:xfrm>
            <a:off x="1596465" y="6162328"/>
            <a:ext cx="748284" cy="366659"/>
          </a:xfrm>
          <a:prstGeom prst="rect">
            <a:avLst/>
          </a:prstGeom>
          <a:noFill/>
        </p:spPr>
      </p:pic>
      <p:pic>
        <p:nvPicPr>
          <p:cNvPr id="10" name="תמונה 9">
            <a:extLst>
              <a:ext uri="{FF2B5EF4-FFF2-40B4-BE49-F238E27FC236}">
                <a16:creationId xmlns:a16="http://schemas.microsoft.com/office/drawing/2014/main" id="{07F59B48-3BF0-4614-A0A2-C5EBFF0C7344}"/>
              </a:ext>
            </a:extLst>
          </p:cNvPr>
          <p:cNvPicPr>
            <a:picLocks noChangeAspect="1"/>
          </p:cNvPicPr>
          <p:nvPr/>
        </p:nvPicPr>
        <p:blipFill>
          <a:blip r:embed="rId3"/>
          <a:stretch>
            <a:fillRect/>
          </a:stretch>
        </p:blipFill>
        <p:spPr>
          <a:xfrm>
            <a:off x="7538659" y="3429000"/>
            <a:ext cx="4230008" cy="2525234"/>
          </a:xfrm>
          <a:prstGeom prst="rect">
            <a:avLst/>
          </a:prstGeom>
        </p:spPr>
      </p:pic>
    </p:spTree>
    <p:extLst>
      <p:ext uri="{BB962C8B-B14F-4D97-AF65-F5344CB8AC3E}">
        <p14:creationId xmlns:p14="http://schemas.microsoft.com/office/powerpoint/2010/main" val="25849550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כותרת 6"/>
          <p:cNvSpPr>
            <a:spLocks noGrp="1"/>
          </p:cNvSpPr>
          <p:nvPr>
            <p:ph type="ctrTitle"/>
          </p:nvPr>
        </p:nvSpPr>
        <p:spPr>
          <a:xfrm>
            <a:off x="1794740" y="-1005499"/>
            <a:ext cx="9144000" cy="2387600"/>
          </a:xfrm>
        </p:spPr>
        <p:txBody>
          <a:bodyPr>
            <a:normAutofit/>
          </a:bodyPr>
          <a:lstStyle/>
          <a:p>
            <a:r>
              <a:rPr lang="en-US" sz="4800" b="1" dirty="0"/>
              <a:t>VIRIDEXIN24</a:t>
            </a:r>
          </a:p>
        </p:txBody>
      </p:sp>
      <p:sp>
        <p:nvSpPr>
          <p:cNvPr id="3" name="מציין מיקום תוכן 2"/>
          <p:cNvSpPr>
            <a:spLocks noGrp="1"/>
          </p:cNvSpPr>
          <p:nvPr>
            <p:ph type="subTitle" idx="1"/>
          </p:nvPr>
        </p:nvSpPr>
        <p:spPr>
          <a:xfrm>
            <a:off x="1970607" y="1382101"/>
            <a:ext cx="9144000" cy="1436249"/>
          </a:xfrm>
        </p:spPr>
        <p:txBody>
          <a:bodyPr>
            <a:normAutofit/>
          </a:bodyPr>
          <a:lstStyle/>
          <a:p>
            <a:pPr algn="r" rtl="1">
              <a:buNone/>
            </a:pPr>
            <a:r>
              <a:rPr lang="he-IL" sz="1900" dirty="0"/>
              <a:t>פרטו את הרכב ההמצאה (תרופה או טכנולוגיה):</a:t>
            </a:r>
          </a:p>
          <a:p>
            <a:pPr marL="609585" indent="-609585" algn="r" rtl="1">
              <a:buFont typeface="+mj-lt"/>
              <a:buAutoNum type="arabicPeriod"/>
            </a:pPr>
            <a:r>
              <a:rPr lang="he-IL" sz="1900" dirty="0"/>
              <a:t>תרופה- פרטו את הרכב התרופה, כיצד היא עובדת בגוף, איבר המטרה, דרך מתן</a:t>
            </a:r>
          </a:p>
          <a:p>
            <a:pPr marL="609585" indent="-609585" algn="r" rtl="1">
              <a:buFont typeface="+mj-lt"/>
              <a:buAutoNum type="arabicPeriod"/>
            </a:pPr>
            <a:r>
              <a:rPr lang="he-IL" sz="1900" dirty="0"/>
              <a:t>טכנולוגיה- כיצד זה עובד, ממה זה מורכב, יתרונות המוצר על פני המצב הקיים, איך משתמש בזה החולה</a:t>
            </a:r>
          </a:p>
          <a:p>
            <a:pPr marL="609585" indent="-609585" algn="r" rtl="1">
              <a:buFont typeface="+mj-lt"/>
              <a:buAutoNum type="arabicPeriod"/>
            </a:pPr>
            <a:endParaRPr lang="he-IL" dirty="0"/>
          </a:p>
          <a:p>
            <a:pPr algn="r" rtl="1"/>
            <a:endParaRPr lang="he-IL" dirty="0"/>
          </a:p>
        </p:txBody>
      </p:sp>
      <p:pic>
        <p:nvPicPr>
          <p:cNvPr id="10" name="Picture 2" descr="Image result for ‫פריגו logo‬‎"/>
          <p:cNvPicPr>
            <a:picLocks noChangeAspect="1" noChangeArrowheads="1"/>
          </p:cNvPicPr>
          <p:nvPr/>
        </p:nvPicPr>
        <p:blipFill>
          <a:blip r:embed="rId2" cstate="print"/>
          <a:srcRect/>
          <a:stretch>
            <a:fillRect/>
          </a:stretch>
        </p:blipFill>
        <p:spPr bwMode="auto">
          <a:xfrm>
            <a:off x="1596465" y="6162328"/>
            <a:ext cx="748284" cy="366659"/>
          </a:xfrm>
          <a:prstGeom prst="rect">
            <a:avLst/>
          </a:prstGeom>
          <a:noFill/>
        </p:spPr>
      </p:pic>
      <p:sp>
        <p:nvSpPr>
          <p:cNvPr id="4" name="TextBox 3">
            <a:extLst>
              <a:ext uri="{FF2B5EF4-FFF2-40B4-BE49-F238E27FC236}">
                <a16:creationId xmlns:a16="http://schemas.microsoft.com/office/drawing/2014/main" id="{F4AA4DDB-0378-4463-9CEE-C4A34E617650}"/>
              </a:ext>
            </a:extLst>
          </p:cNvPr>
          <p:cNvSpPr txBox="1"/>
          <p:nvPr/>
        </p:nvSpPr>
        <p:spPr>
          <a:xfrm>
            <a:off x="615853" y="2704260"/>
            <a:ext cx="10668000" cy="2031325"/>
          </a:xfrm>
          <a:prstGeom prst="rect">
            <a:avLst/>
          </a:prstGeom>
          <a:noFill/>
        </p:spPr>
        <p:txBody>
          <a:bodyPr wrap="square" rtlCol="1">
            <a:spAutoFit/>
          </a:bodyPr>
          <a:lstStyle/>
          <a:p>
            <a:pPr algn="ctr"/>
            <a:r>
              <a:rPr lang="he-IL" dirty="0">
                <a:latin typeface="Arial" panose="020B0604020202020204" pitchFamily="34" charset="0"/>
                <a:cs typeface="Arial" panose="020B0604020202020204" pitchFamily="34" charset="0"/>
              </a:rPr>
              <a:t>התרופה</a:t>
            </a:r>
          </a:p>
          <a:p>
            <a:pPr algn="r"/>
            <a:r>
              <a:rPr lang="en-US" dirty="0">
                <a:latin typeface="Arial" panose="020B0604020202020204" pitchFamily="34" charset="0"/>
                <a:cs typeface="Arial" panose="020B0604020202020204" pitchFamily="34" charset="0"/>
              </a:rPr>
              <a:t> </a:t>
            </a:r>
            <a:r>
              <a:rPr lang="he-IL"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p24</a:t>
            </a:r>
            <a:r>
              <a:rPr lang="he-IL" dirty="0">
                <a:latin typeface="Arial" panose="020B0604020202020204" pitchFamily="34" charset="0"/>
                <a:cs typeface="Arial" panose="020B0604020202020204" pitchFamily="34" charset="0"/>
              </a:rPr>
              <a:t>הרכב התרופה: אנטיגן</a:t>
            </a:r>
          </a:p>
          <a:p>
            <a:pPr algn="r"/>
            <a:r>
              <a:rPr lang="he-IL" dirty="0">
                <a:latin typeface="Arial" panose="020B0604020202020204" pitchFamily="34" charset="0"/>
                <a:cs typeface="Arial" panose="020B0604020202020204" pitchFamily="34" charset="0"/>
              </a:rPr>
              <a:t>התרופה נכנסת אל מערכת החיסון של האדם ובכך מגדילה את כמות הנוגדנים בדם.</a:t>
            </a:r>
          </a:p>
          <a:p>
            <a:pPr algn="r"/>
            <a:r>
              <a:rPr lang="he-IL" dirty="0">
                <a:latin typeface="Arial" panose="020B0604020202020204" pitchFamily="34" charset="0"/>
                <a:cs typeface="Arial" panose="020B0604020202020204" pitchFamily="34" charset="0"/>
              </a:rPr>
              <a:t>איבר המטרה: מערכת החיסון</a:t>
            </a:r>
          </a:p>
          <a:p>
            <a:pPr algn="r"/>
            <a:r>
              <a:rPr lang="he-IL" dirty="0">
                <a:latin typeface="Arial" panose="020B0604020202020204" pitchFamily="34" charset="0"/>
                <a:cs typeface="Arial" panose="020B0604020202020204" pitchFamily="34" charset="0"/>
              </a:rPr>
              <a:t>דרך מתן: מתן סיסטמי</a:t>
            </a:r>
          </a:p>
          <a:p>
            <a:pPr algn="r"/>
            <a:endParaRPr lang="he-IL" dirty="0">
              <a:latin typeface="Arial" panose="020B0604020202020204" pitchFamily="34" charset="0"/>
              <a:cs typeface="Arial" panose="020B0604020202020204" pitchFamily="34" charset="0"/>
            </a:endParaRPr>
          </a:p>
          <a:p>
            <a:pPr algn="r"/>
            <a:r>
              <a:rPr lang="he-IL" dirty="0">
                <a:latin typeface="Arial" panose="020B0604020202020204" pitchFamily="34" charset="0"/>
                <a:cs typeface="Arial" panose="020B0604020202020204" pitchFamily="34" charset="0"/>
              </a:rPr>
              <a:t>  </a:t>
            </a:r>
          </a:p>
        </p:txBody>
      </p:sp>
      <p:sp>
        <p:nvSpPr>
          <p:cNvPr id="5" name="TextBox 4">
            <a:extLst>
              <a:ext uri="{FF2B5EF4-FFF2-40B4-BE49-F238E27FC236}">
                <a16:creationId xmlns:a16="http://schemas.microsoft.com/office/drawing/2014/main" id="{CE536D56-B41B-4DC6-A1FB-C956EF22F076}"/>
              </a:ext>
            </a:extLst>
          </p:cNvPr>
          <p:cNvSpPr txBox="1"/>
          <p:nvPr/>
        </p:nvSpPr>
        <p:spPr>
          <a:xfrm>
            <a:off x="960966" y="3719922"/>
            <a:ext cx="9977774" cy="2585323"/>
          </a:xfrm>
          <a:prstGeom prst="rect">
            <a:avLst/>
          </a:prstGeom>
          <a:noFill/>
        </p:spPr>
        <p:txBody>
          <a:bodyPr wrap="square" rtlCol="1">
            <a:spAutoFit/>
          </a:bodyPr>
          <a:lstStyle/>
          <a:p>
            <a:pPr algn="ctr"/>
            <a:r>
              <a:rPr lang="he-IL" dirty="0">
                <a:latin typeface="Arial" panose="020B0604020202020204" pitchFamily="34" charset="0"/>
                <a:cs typeface="Arial" panose="020B0604020202020204" pitchFamily="34" charset="0"/>
              </a:rPr>
              <a:t>הטכנולוגיה</a:t>
            </a:r>
          </a:p>
          <a:p>
            <a:pPr algn="r"/>
            <a:endParaRPr lang="he-IL" dirty="0">
              <a:latin typeface="Arial" panose="020B0604020202020204" pitchFamily="34" charset="0"/>
              <a:cs typeface="Arial" panose="020B0604020202020204" pitchFamily="34" charset="0"/>
            </a:endParaRPr>
          </a:p>
          <a:p>
            <a:pPr algn="r"/>
            <a:r>
              <a:rPr lang="he-IL" dirty="0">
                <a:latin typeface="Arial" panose="020B0604020202020204" pitchFamily="34" charset="0"/>
                <a:cs typeface="Arial" panose="020B0604020202020204" pitchFamily="34" charset="0"/>
              </a:rPr>
              <a:t>התרופה נכנסת דרך הפה ככדור מגיעה אל מערכת העיכול משם מגיעה אל המערכת החיסונית של האדם ומגדילה</a:t>
            </a:r>
          </a:p>
          <a:p>
            <a:pPr algn="r"/>
            <a:r>
              <a:rPr lang="en-US" dirty="0">
                <a:latin typeface="Arial" panose="020B0604020202020204" pitchFamily="34" charset="0"/>
                <a:cs typeface="Arial" panose="020B0604020202020204" pitchFamily="34" charset="0"/>
              </a:rPr>
              <a:t>.p24  </a:t>
            </a:r>
            <a:r>
              <a:rPr lang="he-IL" dirty="0">
                <a:latin typeface="Arial" panose="020B0604020202020204" pitchFamily="34" charset="0"/>
                <a:cs typeface="Arial" panose="020B0604020202020204" pitchFamily="34" charset="0"/>
              </a:rPr>
              <a:t> את כמות נוגדני ה</a:t>
            </a:r>
          </a:p>
          <a:p>
            <a:pPr algn="r"/>
            <a:r>
              <a:rPr lang="he-IL" dirty="0">
                <a:latin typeface="Arial" panose="020B0604020202020204" pitchFamily="34" charset="0"/>
                <a:cs typeface="Arial" panose="020B0604020202020204" pitchFamily="34" charset="0"/>
              </a:rPr>
              <a:t>ממה התרופה מורכבת? התרופה מורכבת </a:t>
            </a:r>
            <a:r>
              <a:rPr lang="he-IL" dirty="0" err="1">
                <a:latin typeface="Arial" panose="020B0604020202020204" pitchFamily="34" charset="0"/>
                <a:cs typeface="Arial" panose="020B0604020202020204" pitchFamily="34" charset="0"/>
              </a:rPr>
              <a:t>מוירוס</a:t>
            </a:r>
            <a:r>
              <a:rPr lang="he-IL" dirty="0">
                <a:latin typeface="Arial" panose="020B0604020202020204" pitchFamily="34" charset="0"/>
                <a:cs typeface="Arial" panose="020B0604020202020204" pitchFamily="34" charset="0"/>
              </a:rPr>
              <a:t> מת של האיידס, הגוף אמור לזהות את המחלה ולפתח לזה את האנטיגן ובכך לעלות את כמות הנוגדנים אצל האדם.</a:t>
            </a:r>
          </a:p>
          <a:p>
            <a:pPr algn="r"/>
            <a:r>
              <a:rPr lang="he-IL" dirty="0">
                <a:latin typeface="Arial" panose="020B0604020202020204" pitchFamily="34" charset="0"/>
                <a:cs typeface="Arial" panose="020B0604020202020204" pitchFamily="34" charset="0"/>
              </a:rPr>
              <a:t>יתרונות התרופה על פני המצב הקיים: אין תרופה שמרפא מאיידס</a:t>
            </a:r>
          </a:p>
          <a:p>
            <a:pPr algn="r"/>
            <a:r>
              <a:rPr lang="he-IL" dirty="0">
                <a:latin typeface="Arial" panose="020B0604020202020204" pitchFamily="34" charset="0"/>
                <a:cs typeface="Arial" panose="020B0604020202020204" pitchFamily="34" charset="0"/>
              </a:rPr>
              <a:t>החולה רוכש את התרופה בבית מרקחת של </a:t>
            </a:r>
            <a:r>
              <a:rPr lang="he-IL" dirty="0" err="1">
                <a:latin typeface="Arial" panose="020B0604020202020204" pitchFamily="34" charset="0"/>
                <a:cs typeface="Arial" panose="020B0604020202020204" pitchFamily="34" charset="0"/>
              </a:rPr>
              <a:t>הקופ"ח</a:t>
            </a:r>
            <a:r>
              <a:rPr lang="he-IL" dirty="0">
                <a:latin typeface="Arial" panose="020B0604020202020204" pitchFamily="34" charset="0"/>
                <a:cs typeface="Arial" panose="020B0604020202020204" pitchFamily="34" charset="0"/>
              </a:rPr>
              <a:t> ולוקח כדור 1 בוקר וכדור 1 בערב. לאחר הארוחה.</a:t>
            </a:r>
          </a:p>
          <a:p>
            <a:pPr algn="r"/>
            <a:endParaRPr lang="he-IL"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95208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כותרת 6"/>
          <p:cNvSpPr>
            <a:spLocks noGrp="1"/>
          </p:cNvSpPr>
          <p:nvPr>
            <p:ph type="ctrTitle"/>
          </p:nvPr>
        </p:nvSpPr>
        <p:spPr>
          <a:xfrm>
            <a:off x="1970607" y="-1193800"/>
            <a:ext cx="9144000" cy="2387600"/>
          </a:xfrm>
        </p:spPr>
        <p:txBody>
          <a:bodyPr>
            <a:normAutofit/>
          </a:bodyPr>
          <a:lstStyle/>
          <a:p>
            <a:r>
              <a:rPr lang="en-US" sz="4800" b="1" dirty="0"/>
              <a:t>VIRIDEXIN24</a:t>
            </a:r>
          </a:p>
        </p:txBody>
      </p:sp>
      <p:sp>
        <p:nvSpPr>
          <p:cNvPr id="2" name="מציין מיקום טקסט 1"/>
          <p:cNvSpPr>
            <a:spLocks noGrp="1"/>
          </p:cNvSpPr>
          <p:nvPr>
            <p:ph type="subTitle" idx="1"/>
          </p:nvPr>
        </p:nvSpPr>
        <p:spPr>
          <a:xfrm>
            <a:off x="1970607" y="1271703"/>
            <a:ext cx="9144000" cy="1655762"/>
          </a:xfrm>
        </p:spPr>
        <p:txBody>
          <a:bodyPr/>
          <a:lstStyle/>
          <a:p>
            <a:pPr>
              <a:buNone/>
            </a:pPr>
            <a:r>
              <a:rPr lang="he-IL" dirty="0" err="1"/>
              <a:t>וירידקסין</a:t>
            </a:r>
            <a:r>
              <a:rPr lang="he-IL" dirty="0"/>
              <a:t>-יתרונות</a:t>
            </a:r>
          </a:p>
        </p:txBody>
      </p:sp>
      <p:sp>
        <p:nvSpPr>
          <p:cNvPr id="3" name="מציין מיקום תוכן 2"/>
          <p:cNvSpPr>
            <a:spLocks noGrp="1"/>
          </p:cNvSpPr>
          <p:nvPr>
            <p:ph sz="quarter" idx="4294967295"/>
          </p:nvPr>
        </p:nvSpPr>
        <p:spPr>
          <a:xfrm>
            <a:off x="1491916" y="2099584"/>
            <a:ext cx="9552702" cy="5281613"/>
          </a:xfrm>
        </p:spPr>
        <p:txBody>
          <a:bodyPr/>
          <a:lstStyle/>
          <a:p>
            <a:pPr algn="r" rtl="1">
              <a:buNone/>
            </a:pPr>
            <a:r>
              <a:rPr lang="he-IL" dirty="0"/>
              <a:t>המוצר שלנו ביחס לשוק: </a:t>
            </a:r>
          </a:p>
          <a:p>
            <a:pPr algn="r" rtl="1">
              <a:buNone/>
            </a:pPr>
            <a:r>
              <a:rPr lang="he-IL" sz="2000" dirty="0"/>
              <a:t>יתרונות התרופה שלנו על פניי המצב הקיים כעת בשוק:</a:t>
            </a:r>
          </a:p>
          <a:p>
            <a:pPr algn="r" rtl="1">
              <a:buNone/>
            </a:pPr>
            <a:r>
              <a:rPr lang="he-IL" sz="2000" dirty="0"/>
              <a:t>נכון להיום, אין תרופה שמגדילה את הנוגדנים, והתרופה שלנו אמורה להקל על חוליי האיידס</a:t>
            </a:r>
          </a:p>
          <a:p>
            <a:pPr algn="r" rtl="1">
              <a:buNone/>
            </a:pPr>
            <a:r>
              <a:rPr lang="he-IL" sz="2000" dirty="0"/>
              <a:t>ולשפר להם באופן משמעותי את איכות החיים עד להחלמה.</a:t>
            </a:r>
          </a:p>
        </p:txBody>
      </p:sp>
      <p:pic>
        <p:nvPicPr>
          <p:cNvPr id="9" name="Picture 2" descr="Image result for ‫פריגו logo‬‎"/>
          <p:cNvPicPr>
            <a:picLocks noChangeAspect="1" noChangeArrowheads="1"/>
          </p:cNvPicPr>
          <p:nvPr/>
        </p:nvPicPr>
        <p:blipFill>
          <a:blip r:embed="rId2" cstate="print"/>
          <a:srcRect/>
          <a:stretch>
            <a:fillRect/>
          </a:stretch>
        </p:blipFill>
        <p:spPr bwMode="auto">
          <a:xfrm>
            <a:off x="1596465" y="6162328"/>
            <a:ext cx="748284" cy="366659"/>
          </a:xfrm>
          <a:prstGeom prst="rect">
            <a:avLst/>
          </a:prstGeom>
          <a:noFill/>
        </p:spPr>
      </p:pic>
      <p:pic>
        <p:nvPicPr>
          <p:cNvPr id="4" name="תמונה 3">
            <a:extLst>
              <a:ext uri="{FF2B5EF4-FFF2-40B4-BE49-F238E27FC236}">
                <a16:creationId xmlns:a16="http://schemas.microsoft.com/office/drawing/2014/main" id="{2B76913A-39C9-4379-B908-9EA2D67C3567}"/>
              </a:ext>
            </a:extLst>
          </p:cNvPr>
          <p:cNvPicPr>
            <a:picLocks noChangeAspect="1"/>
          </p:cNvPicPr>
          <p:nvPr/>
        </p:nvPicPr>
        <p:blipFill>
          <a:blip r:embed="rId3"/>
          <a:stretch>
            <a:fillRect/>
          </a:stretch>
        </p:blipFill>
        <p:spPr>
          <a:xfrm>
            <a:off x="643467" y="3356616"/>
            <a:ext cx="4555066" cy="2566234"/>
          </a:xfrm>
          <a:prstGeom prst="rect">
            <a:avLst/>
          </a:prstGeom>
        </p:spPr>
      </p:pic>
    </p:spTree>
    <p:extLst>
      <p:ext uri="{BB962C8B-B14F-4D97-AF65-F5344CB8AC3E}">
        <p14:creationId xmlns:p14="http://schemas.microsoft.com/office/powerpoint/2010/main" val="41189597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כותרת 6"/>
          <p:cNvSpPr txBox="1">
            <a:spLocks/>
          </p:cNvSpPr>
          <p:nvPr/>
        </p:nvSpPr>
        <p:spPr>
          <a:xfrm>
            <a:off x="2271875" y="1392237"/>
            <a:ext cx="9144000" cy="2387600"/>
          </a:xfrm>
          <a:prstGeom prst="rect">
            <a:avLst/>
          </a:prstGeom>
        </p:spPr>
        <p:txBody>
          <a:bodyPr lIns="91440" tIns="45720" rIns="91440" bIns="4572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rtl="1"/>
            <a:r>
              <a:rPr lang="he" sz="3200" u="sng" dirty="0">
                <a:solidFill>
                  <a:schemeClr val="bg1"/>
                </a:solidFill>
                <a:latin typeface="Aharoni" panose="02010803020104030203" pitchFamily="2" charset="-79"/>
                <a:ea typeface="+mj-lt"/>
                <a:cs typeface="Aharoni" panose="02010803020104030203" pitchFamily="2" charset="-79"/>
              </a:rPr>
              <a:t>שלב א- בחירת מחלה וחקר</a:t>
            </a:r>
            <a:r>
              <a:rPr lang="he-IL" sz="3200" dirty="0">
                <a:solidFill>
                  <a:schemeClr val="bg1"/>
                </a:solidFill>
                <a:latin typeface="Aharoni" panose="02010803020104030203" pitchFamily="2" charset="-79"/>
                <a:ea typeface="+mj-lt"/>
                <a:cs typeface="Aharoni" panose="02010803020104030203" pitchFamily="2" charset="-79"/>
              </a:rPr>
              <a:t> </a:t>
            </a:r>
            <a:endParaRPr lang="he-IL" sz="3200" dirty="0">
              <a:solidFill>
                <a:schemeClr val="bg1"/>
              </a:solidFill>
              <a:latin typeface="Aharoni" panose="02010803020104030203" pitchFamily="2" charset="-79"/>
              <a:cs typeface="Arial" panose="020B0604020202020204" pitchFamily="34" charset="0"/>
            </a:endParaRPr>
          </a:p>
          <a:p>
            <a:pPr marL="285750" indent="-285750" algn="r" rtl="1">
              <a:buFont typeface="Arial"/>
              <a:buChar char="•"/>
            </a:pPr>
            <a:r>
              <a:rPr lang="he" sz="3200" dirty="0">
                <a:solidFill>
                  <a:schemeClr val="bg1"/>
                </a:solidFill>
                <a:latin typeface="Aharoni" panose="02010803020104030203" pitchFamily="2" charset="-79"/>
                <a:ea typeface="+mj-lt"/>
                <a:cs typeface="Aharoni" panose="02010803020104030203" pitchFamily="2" charset="-79"/>
              </a:rPr>
              <a:t>הסבר כללי ומתומצת על המחלה</a:t>
            </a:r>
            <a:endParaRPr lang="he-IL" sz="3200" dirty="0">
              <a:solidFill>
                <a:schemeClr val="bg1"/>
              </a:solidFill>
              <a:latin typeface="Aharoni" panose="02010803020104030203" pitchFamily="2" charset="-79"/>
              <a:cs typeface="Arial" panose="020B0604020202020204" pitchFamily="34" charset="0"/>
            </a:endParaRPr>
          </a:p>
          <a:p>
            <a:pPr marL="285750" indent="-285750" algn="r" rtl="1">
              <a:buFont typeface="Arial"/>
              <a:buChar char="•"/>
            </a:pPr>
            <a:r>
              <a:rPr lang="he" sz="3200" dirty="0">
                <a:solidFill>
                  <a:schemeClr val="bg1"/>
                </a:solidFill>
                <a:latin typeface="Aharoni" panose="02010803020104030203" pitchFamily="2" charset="-79"/>
                <a:ea typeface="+mj-lt"/>
                <a:cs typeface="Aharoni" panose="02010803020104030203" pitchFamily="2" charset="-79"/>
              </a:rPr>
              <a:t>מי חולה במחלה? (גנטי, מבוגרים, ילדים </a:t>
            </a:r>
            <a:r>
              <a:rPr lang="he" sz="3200" dirty="0" err="1">
                <a:solidFill>
                  <a:schemeClr val="bg1"/>
                </a:solidFill>
                <a:latin typeface="Aharoni" panose="02010803020104030203" pitchFamily="2" charset="-79"/>
                <a:ea typeface="+mj-lt"/>
                <a:cs typeface="Aharoni" panose="02010803020104030203" pitchFamily="2" charset="-79"/>
              </a:rPr>
              <a:t>וכו</a:t>
            </a:r>
            <a:r>
              <a:rPr lang="he" sz="3200" dirty="0">
                <a:solidFill>
                  <a:schemeClr val="bg1"/>
                </a:solidFill>
                <a:latin typeface="Aharoni" panose="02010803020104030203" pitchFamily="2" charset="-79"/>
                <a:ea typeface="+mj-lt"/>
                <a:cs typeface="Aharoni" panose="02010803020104030203" pitchFamily="2" charset="-79"/>
              </a:rPr>
              <a:t>)</a:t>
            </a:r>
            <a:endParaRPr lang="he-IL" sz="3200" dirty="0">
              <a:solidFill>
                <a:schemeClr val="bg1"/>
              </a:solidFill>
              <a:latin typeface="Aharoni" panose="02010803020104030203" pitchFamily="2" charset="-79"/>
              <a:cs typeface="Arial" panose="020B0604020202020204" pitchFamily="34" charset="0"/>
            </a:endParaRPr>
          </a:p>
          <a:p>
            <a:pPr marL="285750" indent="-285750" algn="r" rtl="1">
              <a:buFont typeface="Arial"/>
              <a:buChar char="•"/>
            </a:pPr>
            <a:r>
              <a:rPr lang="he" sz="3200" dirty="0">
                <a:solidFill>
                  <a:schemeClr val="bg1"/>
                </a:solidFill>
                <a:latin typeface="Aharoni" panose="02010803020104030203" pitchFamily="2" charset="-79"/>
                <a:ea typeface="+mj-lt"/>
                <a:cs typeface="Aharoni" panose="02010803020104030203" pitchFamily="2" charset="-79"/>
              </a:rPr>
              <a:t>תסמיני המחלה</a:t>
            </a:r>
            <a:endParaRPr lang="he-IL" sz="3200" dirty="0">
              <a:solidFill>
                <a:schemeClr val="bg1"/>
              </a:solidFill>
              <a:latin typeface="Aharoni" panose="02010803020104030203" pitchFamily="2" charset="-79"/>
              <a:cs typeface="Arial" panose="020B0604020202020204" pitchFamily="34" charset="0"/>
            </a:endParaRPr>
          </a:p>
          <a:p>
            <a:pPr marL="285750" indent="-285750" algn="r" rtl="1">
              <a:buFont typeface="Arial"/>
              <a:buChar char="•"/>
            </a:pPr>
            <a:r>
              <a:rPr lang="he" sz="3200" dirty="0">
                <a:solidFill>
                  <a:schemeClr val="bg1"/>
                </a:solidFill>
                <a:latin typeface="Aharoni" panose="02010803020104030203" pitchFamily="2" charset="-79"/>
                <a:ea typeface="+mj-lt"/>
                <a:cs typeface="Aharoni" panose="02010803020104030203" pitchFamily="2" charset="-79"/>
              </a:rPr>
              <a:t>במה המחלה פוגעת וכיצד משפיעה על החולה</a:t>
            </a:r>
            <a:endParaRPr lang="he-IL" sz="3200" dirty="0">
              <a:solidFill>
                <a:schemeClr val="bg1"/>
              </a:solidFill>
              <a:latin typeface="Aharoni" panose="02010803020104030203" pitchFamily="2" charset="-79"/>
              <a:cs typeface="Arial" panose="020B0604020202020204" pitchFamily="34" charset="0"/>
            </a:endParaRPr>
          </a:p>
          <a:p>
            <a:pPr marL="285750" indent="-285750" algn="r" rtl="1">
              <a:buFont typeface="Arial"/>
              <a:buChar char="•"/>
            </a:pPr>
            <a:r>
              <a:rPr lang="he" sz="3200" dirty="0">
                <a:solidFill>
                  <a:schemeClr val="bg1"/>
                </a:solidFill>
                <a:latin typeface="Aharoni" panose="02010803020104030203" pitchFamily="2" charset="-79"/>
                <a:ea typeface="+mj-lt"/>
                <a:cs typeface="Aharoni" panose="02010803020104030203" pitchFamily="2" charset="-79"/>
              </a:rPr>
              <a:t>מהם הטיפולים הקיימים (האם מרפאים את המחלה?\מעקבים את המחלה?\מקלים על התסמינים?)</a:t>
            </a:r>
            <a:endParaRPr lang="he-IL" sz="3200" dirty="0">
              <a:solidFill>
                <a:schemeClr val="bg1"/>
              </a:solidFill>
              <a:latin typeface="Aharoni" panose="02010803020104030203" pitchFamily="2" charset="-79"/>
              <a:cs typeface="Arial" panose="020B0604020202020204" pitchFamily="34" charset="0"/>
            </a:endParaRPr>
          </a:p>
          <a:p>
            <a:pPr marL="285750" indent="-285750" algn="r" rtl="1">
              <a:buFont typeface="Arial"/>
              <a:buChar char="•"/>
            </a:pPr>
            <a:r>
              <a:rPr lang="he" sz="3200" dirty="0">
                <a:solidFill>
                  <a:schemeClr val="bg1"/>
                </a:solidFill>
                <a:latin typeface="Aharoni" panose="02010803020104030203" pitchFamily="2" charset="-79"/>
                <a:ea typeface="+mj-lt"/>
                <a:cs typeface="Aharoni" panose="02010803020104030203" pitchFamily="2" charset="-79"/>
              </a:rPr>
              <a:t>מהו החומר הפעיל בתרופה הקיימת וכיצד הוא עובד.</a:t>
            </a:r>
            <a:endParaRPr lang="he-IL" sz="3200" dirty="0">
              <a:solidFill>
                <a:schemeClr val="bg1"/>
              </a:solidFill>
              <a:latin typeface="Aharoni" panose="02010803020104030203" pitchFamily="2" charset="-79"/>
              <a:cs typeface="Arial" panose="020B0604020202020204" pitchFamily="34" charset="0"/>
            </a:endParaRPr>
          </a:p>
          <a:p>
            <a:pPr algn="r" rtl="1"/>
            <a:endParaRPr lang="he-IL" sz="3200" dirty="0">
              <a:solidFill>
                <a:schemeClr val="bg1"/>
              </a:solidFill>
              <a:latin typeface="Aharoni" panose="02010803020104030203" pitchFamily="2" charset="-79"/>
              <a:cs typeface="Arial" panose="020B0604020202020204" pitchFamily="34" charset="0"/>
            </a:endParaRPr>
          </a:p>
        </p:txBody>
      </p:sp>
      <p:sp>
        <p:nvSpPr>
          <p:cNvPr id="8" name="מציין מיקום של כותרת תחתונה 7"/>
          <p:cNvSpPr>
            <a:spLocks noGrp="1"/>
          </p:cNvSpPr>
          <p:nvPr>
            <p:ph type="ftr" sz="quarter" idx="11"/>
          </p:nvPr>
        </p:nvSpPr>
        <p:spPr/>
        <p:txBody>
          <a:bodyPr/>
          <a:lstStyle/>
          <a:p>
            <a:pPr algn="r"/>
            <a:r>
              <a:rPr lang="he-IL"/>
              <a:t>פרזנטציית בוגרי קורס רוקחים עולם</a:t>
            </a:r>
          </a:p>
        </p:txBody>
      </p:sp>
      <p:sp>
        <p:nvSpPr>
          <p:cNvPr id="9" name="מציין מיקום של מספר שקופית 8"/>
          <p:cNvSpPr>
            <a:spLocks noGrp="1"/>
          </p:cNvSpPr>
          <p:nvPr>
            <p:ph type="sldNum" sz="quarter" idx="12"/>
          </p:nvPr>
        </p:nvSpPr>
        <p:spPr/>
        <p:txBody>
          <a:bodyPr/>
          <a:lstStyle/>
          <a:p>
            <a:fld id="{57FEA30E-7E37-483E-B2FA-D24B6D6CA64C}" type="slidenum">
              <a:rPr lang="he-IL" smtClean="0"/>
              <a:pPr/>
              <a:t>2</a:t>
            </a:fld>
            <a:endParaRPr lang="he-IL"/>
          </a:p>
        </p:txBody>
      </p:sp>
      <p:pic>
        <p:nvPicPr>
          <p:cNvPr id="10" name="תמונה 9"/>
          <p:cNvPicPr>
            <a:picLocks noChangeAspect="1"/>
          </p:cNvPicPr>
          <p:nvPr/>
        </p:nvPicPr>
        <p:blipFill>
          <a:blip r:embed="rId2">
            <a:clrChange>
              <a:clrFrom>
                <a:srgbClr val="FFFFFF"/>
              </a:clrFrom>
              <a:clrTo>
                <a:srgbClr val="FFFFFF">
                  <a:alpha val="0"/>
                </a:srgbClr>
              </a:clrTo>
            </a:clrChange>
            <a:biLevel thresh="25000"/>
          </a:blip>
          <a:stretch>
            <a:fillRect/>
          </a:stretch>
        </p:blipFill>
        <p:spPr>
          <a:xfrm>
            <a:off x="1567981" y="6107276"/>
            <a:ext cx="1099019" cy="366340"/>
          </a:xfrm>
          <a:prstGeom prst="rect">
            <a:avLst/>
          </a:prstGeom>
        </p:spPr>
      </p:pic>
    </p:spTree>
    <p:extLst>
      <p:ext uri="{BB962C8B-B14F-4D97-AF65-F5344CB8AC3E}">
        <p14:creationId xmlns:p14="http://schemas.microsoft.com/office/powerpoint/2010/main" val="8464910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4" descr="data:image/png;base64,%20iVBORw0KGgoAAAANSUhEUgAAAEcAAAAVCAYAAAAU9vPjAAAAAXNSR0IArs4c6QAAAARnQU1BAACxjwv8YQUAAAAJcEhZcwAADsMAAA7DAcdvqGQAAAmxSURBVFhH5Vh5cFXVGf+du7y89xIeSVhCCIhGtuQlIZVNgWqBoSyBohRpdbSWwYLtFNqxtQoEwpIYB8apjAgDOLVqddpCLavsKrQoFqgYAgQCMrIvkpDAW+9y+rs3DwiFoPCPM/ibue/dd853vvN9v285JxFoAt1XDvcbij2urWIvXrdzfmd47Fq80Pl4Yvo7ASXxfR12/Wh1mMwVnjKVksyMzYdh4CGUVvRITH8n0CQ5DiRQLaW82Krt8l/iVKcVEOpYlFb2Skzf8bgpOcJGG6kqOwSUQOHwgUMQv7uco3NQVtE1IXJH4+syxw8LWYZuzLMt38T7BxdyyPcapLIYJUdSE2J3LG5KDmezhCoD+4ZsqJGw14RrOv4RxdlLOXEenvC8hNQdiyZPq9zKRz36kVCVhFhSMWJNedeND7dIihmfKXr9E59tXXkM/lOVFBuHqbl/bVjRCC8dbg4z+iyEuAtSdoJQNAh5jO8fwGO8hecKQwnJr8dLO6nL+wgDUoepOcupk9l7G5BSoHzfUNh2SxjpyzAzK5yYaRJNZo5+ONpJ6Gp7IcVp53fVoOXnbWl/ZMUDM1CWdgRSvEND56C8Is1d0Bhm7F4oynRonp+T/i6Qdkdo3tHwNluAmP6qa+g3henrg5QWb5DcCYmR28OM/2TAxlJ4kt+EVpOZGL0pmi4r1RqmJDHiQG3DAIWl+p6iiR/03tSvAKFWr0DR2sNSJiWmr0LY2TQCMGI7EL+UD+ENInZpEn8zEcUALN7l6P1mEGjBaIOO7b/trHHgDzjZ+g5ikXKY4ljD4M1xwwgWrB+ULOKeXZztYFhG/r6RGw454/mri7IVBXth2a98PuL9KSjbt5Mq2kAx8zC54AqJKN07CSnp83CpZgmKg+Pdsdl7O/CzmjqPMMefhKI+TadTSfB+2NYKFOf+15VzMtHSR/KtD+VMyt+NpJShiNQ9j2n5PCkrRwNab2Zje4b2OE+N9Sztje7aRTt1nEsawivHg8zOLGZvNffYDl/dR4imBKB6xsKSh1iey1C2Ow/C/whsM8iVp6GILyCMtxv7ccPMkTHtMTVF7yKl/UkwtoHONCA9+dJJacnTEsoQksIera6Fr3lbGGpRQiQB0Z7GOd9X1hIPwuvX+c1bthgEVR9Lx38Mj286M+JDEp2HksoUSG0VkgNv0LJfUPZp9quhMCJcQhJdiOfo9G/ctbr/dyR5LUr3FaGkRMFXvtfhbb6SY7+nztEkYzqS/O8jEvgJS+Eh+NJ4FZFF7l7CuwW6Zxb1jKLsr2jvHPrRtmGPBlxHTu7qYW0UoRRLi6kssWjpGB7mCWzpvyXKrxDTrdOQ7QiQnB1k3tHiRPoqpB2EGacfzq1632was5CReZWOOjrfZf+Zj3gkm6WSzXLbCl8z6rL7QsNTJLsvQnUrKVsI28iHZe2m4WRannB1q/JRt6ep2j2IhRaxj6mcz4E2ZgA8/p8hGqqE6eiSQVjx9xgELrLr+JEJi7ZCVNK+x7hPOmXLYTsHhpXL5taLWVXtbHEZ15LDlNAkXtYCegc7bH4Q1uTyxEwD2DHYSikF/9n6+zrADnyJWJiGi17uCeWg5EONkWWfoCG6dzB8KcU0+hmmegTR+lkk7R+woj0oM4rPbxm1dBjkXIij/BhJfVQiZmNyl8+x58Ah7qWy7OIk4DwfAVNpS2KKYBrPcn1XWAa9EBEG4uEGIsy5mJbzMZ4PVlNeJ5G0TzvFA6Q99ZInm5mrsCEz+JCFzLJ2mBw8jKkFFZiZx4hexTXkdFs1bIbq1x43Q8aXhlQnHBq2LpaYugqbbmiKsI3Udgi15kkmIzQyE/GL2Q0CSQF+ZND4OMzITxEN96PDD7ARdkNq67lI8vydpG2iocVc258OdCRhcWo1aU0e30/CZ33hqioItmMoOlL2CDxKDcr2LoGmf8I1czg20M1QhxzbrqGufETqaZ3a0LsmHkzi2mwSH4FqniUvuYizJzvkKMpCRC6egD91KIn+N16s2oZZ+/PddY1whZyC1cNeoAFT7LhdD0P+wbbCVxtsArnrf5gmBNJoHBRbsRGRBt8tRkxnfTukAFbzFvxsRyNqEZMbMbXrNjbb7ZhZeBZ1NWPhSx8EIz4fSnJnxH33U7aKOqJM7xidSSFJdWgfdMqA/mqpUFUv347DsPshKXkcyVjLppiDVuEeXLONBDnhusAyzOR7nGMX3bXpIR/zPIM6L0DzX+Ie7VhmcejqOUzpuoN6GLD6iRzbzZPsATo00V3XCEreihEZ3VYVva4le8oVXWUKIyBVsSjJ4z3YbXXRAT6rClYVTStYMXSAauj9hCYypCFjivdMNVqeyaRhSa4mGw3NzIc2JEtlpI5jRvBagm27D8glvV6JyR1q4bnolCIzA0fpxClmA4Ml0nBwf2tHnNeJe5llgk6eZLSD7FVcin+h+HsnMKGHwb27MEMjsBUn00zeq3TK9cTLR31s9EE2iYBrxyVXm0NUHYR5DvOYVdPyj2FK7nyWLB+nxLj3eJ52JVUt3fVzdydrQjfyhKJutaPGerf1WlIIFVnSRgcqzqEBOUIVw4Wu8WC1LKGqqm1Zp9vk7jmNjyM9Oc/bL9epwokwjRf3sMfQVOMM5/7/XvIVa9z5XshGvYfRzIAvkMJj+hSss8egtK7i7+4I123m/AEq6+0SEgvvphO1fOgDfs25XpwLkICubOxH2bSPsAbWcN8clstSPgcp2Aqaz4OYdRCqkcHyaQ3T3M5DJA8hewF1OP+bcrKun1uasNYiM+CDHh/F8mzB8jyg7Rm2brNjbVNw7jy2rTAlle8rQh3MtGWfQMXqLIRRFs2j8YprtHQaKiHQjBuykcoK93dj6HIuQrUZDBJJlT25JszT6k9QlQUo7h9F6f5neAKVMPpO/XMeZxCq+QtsfRkbK7Owvhd1DyYRzpxJp/5Gp97GzII4Sk6UIFx/gc25O41x2oVTas6/V05Ch4fZfIhZu4PrvNQRo528nDpRVQ6S/MUw8/4J7OKc/wCT5D4eA+dveAm8GXI3Dr9LRmXS/hFrqlFa+Ra8gScRDzsh7YspXT5FCQ1ru0vFye4WZgonX6+Hc1lzkNbdxhjh5Ou1uDx/Ix1O6tN9nLwoMbO/czbfGKV7/8yG+xSDMQlm8DUWvYpNS/kHxBg3kliUuKWP786LZqMMv/ynDcdumZxrUFb5OBtxGdO1FSJWDspYx98GSg9kMYPeZMbZvEKcYY1nQNcHsbRrETf6MLOqEpK3hGvvObeKqXnvIhIdSJZfhJbHhvotQcSaMeSpPK14oqU8AU1ziPmUjXbM7RIDAP8D9sP0OujbJlgAAAAASUVORK5CYII="/>
          <p:cNvSpPr>
            <a:spLocks noChangeAspect="1" noChangeArrowheads="1"/>
          </p:cNvSpPr>
          <p:nvPr/>
        </p:nvSpPr>
        <p:spPr bwMode="auto">
          <a:xfrm>
            <a:off x="1596252" y="8480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e-IL" dirty="0">
              <a:cs typeface="Arial" panose="020B0604020202020204" pitchFamily="34" charset="0"/>
            </a:endParaRPr>
          </a:p>
        </p:txBody>
      </p:sp>
      <p:sp>
        <p:nvSpPr>
          <p:cNvPr id="8" name="מלבן 7"/>
          <p:cNvSpPr/>
          <p:nvPr/>
        </p:nvSpPr>
        <p:spPr>
          <a:xfrm>
            <a:off x="5982828" y="3244334"/>
            <a:ext cx="248786" cy="369332"/>
          </a:xfrm>
          <a:prstGeom prst="rect">
            <a:avLst/>
          </a:prstGeom>
        </p:spPr>
        <p:txBody>
          <a:bodyPr wrap="none">
            <a:spAutoFit/>
          </a:bodyPr>
          <a:lstStyle/>
          <a:p>
            <a:r>
              <a:rPr lang="he-IL" dirty="0">
                <a:cs typeface="Arial" panose="020B0604020202020204" pitchFamily="34" charset="0"/>
              </a:rPr>
              <a:t> </a:t>
            </a:r>
          </a:p>
        </p:txBody>
      </p:sp>
      <p:sp>
        <p:nvSpPr>
          <p:cNvPr id="12" name="מלבן 11"/>
          <p:cNvSpPr/>
          <p:nvPr/>
        </p:nvSpPr>
        <p:spPr>
          <a:xfrm>
            <a:off x="5982828" y="3244334"/>
            <a:ext cx="248786" cy="369332"/>
          </a:xfrm>
          <a:prstGeom prst="rect">
            <a:avLst/>
          </a:prstGeom>
        </p:spPr>
        <p:txBody>
          <a:bodyPr wrap="none">
            <a:spAutoFit/>
          </a:bodyPr>
          <a:lstStyle/>
          <a:p>
            <a:r>
              <a:rPr lang="he-IL" dirty="0">
                <a:cs typeface="Arial" panose="020B0604020202020204" pitchFamily="34" charset="0"/>
              </a:rPr>
              <a:t> </a:t>
            </a:r>
          </a:p>
        </p:txBody>
      </p:sp>
      <p:pic>
        <p:nvPicPr>
          <p:cNvPr id="13" name="תמונה 12"/>
          <p:cNvPicPr>
            <a:picLocks noChangeAspect="1"/>
          </p:cNvPicPr>
          <p:nvPr/>
        </p:nvPicPr>
        <p:blipFill>
          <a:blip r:embed="rId3">
            <a:clrChange>
              <a:clrFrom>
                <a:srgbClr val="FFFFFF"/>
              </a:clrFrom>
              <a:clrTo>
                <a:srgbClr val="FFFFFF">
                  <a:alpha val="0"/>
                </a:srgbClr>
              </a:clrTo>
            </a:clrChange>
          </a:blip>
          <a:stretch>
            <a:fillRect/>
          </a:stretch>
        </p:blipFill>
        <p:spPr>
          <a:xfrm>
            <a:off x="1584518" y="6155414"/>
            <a:ext cx="1312379" cy="437460"/>
          </a:xfrm>
          <a:prstGeom prst="rect">
            <a:avLst/>
          </a:prstGeom>
        </p:spPr>
      </p:pic>
      <p:sp>
        <p:nvSpPr>
          <p:cNvPr id="9" name="Text Placeholder 1"/>
          <p:cNvSpPr txBox="1">
            <a:spLocks/>
          </p:cNvSpPr>
          <p:nvPr/>
        </p:nvSpPr>
        <p:spPr>
          <a:xfrm>
            <a:off x="4735513" y="897891"/>
            <a:ext cx="6264275" cy="71913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he-IL" dirty="0">
                <a:latin typeface="Arial" panose="020B0604020202020204" pitchFamily="34" charset="0"/>
                <a:cs typeface="Arial" panose="020B0604020202020204" pitchFamily="34" charset="0"/>
              </a:rPr>
              <a:t>שם המחלה- עברית: איידס</a:t>
            </a:r>
            <a:endParaRPr lang="en-US" dirty="0">
              <a:latin typeface="Arial" panose="020B0604020202020204" pitchFamily="34" charset="0"/>
              <a:cs typeface="Arial" panose="020B0604020202020204" pitchFamily="34" charset="0"/>
            </a:endParaRPr>
          </a:p>
        </p:txBody>
      </p:sp>
      <p:sp>
        <p:nvSpPr>
          <p:cNvPr id="10" name="Content Placeholder 2"/>
          <p:cNvSpPr txBox="1">
            <a:spLocks/>
          </p:cNvSpPr>
          <p:nvPr/>
        </p:nvSpPr>
        <p:spPr>
          <a:xfrm>
            <a:off x="1192213" y="422433"/>
            <a:ext cx="9685656" cy="5096623"/>
          </a:xfrm>
          <a:prstGeom prst="rect">
            <a:avLst/>
          </a:prstGeom>
        </p:spPr>
        <p:txBody>
          <a:bodyPr vert="horz" lIns="91440" tIns="45720" rIns="91440" bIns="45720" rtlCol="0" anchor="ctr">
            <a:normAutofit/>
          </a:bodyPr>
          <a:lstStyle>
            <a:defPPr>
              <a:defRPr lang="he-IL"/>
            </a:defPPr>
            <a:lvl1pPr marL="0" algn="ctr" defTabSz="914400" rtl="0" eaLnBrk="1" latinLnBrk="0" hangingPunct="1">
              <a:defRPr lang="he-IL" sz="1400" kern="1200">
                <a:solidFill>
                  <a:srgbClr val="180742"/>
                </a:solidFill>
                <a:latin typeface="Fb Jabutinski Con Light" panose="00000500000000000000" pitchFamily="50" charset="-79"/>
                <a:ea typeface="+mn-ea"/>
                <a:cs typeface="Fb Jabutinski Con Light" panose="00000500000000000000" pitchFamily="50" charset="-79"/>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50000"/>
              </a:lnSpc>
            </a:pPr>
            <a:r>
              <a:rPr lang="en-US" sz="2000" dirty="0">
                <a:solidFill>
                  <a:srgbClr val="080808"/>
                </a:solidFill>
                <a:latin typeface="Arial" panose="020B0604020202020204" pitchFamily="34" charset="0"/>
                <a:cs typeface="Arial" panose="020B0604020202020204" pitchFamily="34" charset="0"/>
              </a:rPr>
              <a:t>HIV</a:t>
            </a:r>
            <a:r>
              <a:rPr lang="he-IL" sz="2000" dirty="0">
                <a:solidFill>
                  <a:srgbClr val="080808"/>
                </a:solidFill>
                <a:latin typeface="Arial" panose="020B0604020202020204" pitchFamily="34" charset="0"/>
                <a:cs typeface="Arial" panose="020B0604020202020204" pitchFamily="34" charset="0"/>
              </a:rPr>
              <a:t>/</a:t>
            </a:r>
            <a:r>
              <a:rPr lang="en-US" sz="2000" dirty="0">
                <a:solidFill>
                  <a:srgbClr val="080808"/>
                </a:solidFill>
                <a:latin typeface="Arial" panose="020B0604020202020204" pitchFamily="34" charset="0"/>
                <a:cs typeface="Arial" panose="020B0604020202020204" pitchFamily="34" charset="0"/>
              </a:rPr>
              <a:t>AIDS</a:t>
            </a:r>
            <a:r>
              <a:rPr lang="he-IL" sz="2000" dirty="0">
                <a:solidFill>
                  <a:srgbClr val="080808"/>
                </a:solidFill>
                <a:latin typeface="Arial" panose="020B0604020202020204" pitchFamily="34" charset="0"/>
                <a:cs typeface="Arial" panose="020B0604020202020204" pitchFamily="34" charset="0"/>
              </a:rPr>
              <a:t>שם המחלה באנגלית:  </a:t>
            </a:r>
          </a:p>
          <a:p>
            <a:pPr algn="r">
              <a:lnSpc>
                <a:spcPct val="150000"/>
              </a:lnSpc>
            </a:pPr>
            <a:r>
              <a:rPr lang="he-IL" sz="2000" dirty="0">
                <a:solidFill>
                  <a:srgbClr val="080808"/>
                </a:solidFill>
                <a:latin typeface="Arial" panose="020B0604020202020204" pitchFamily="34" charset="0"/>
                <a:cs typeface="Arial" panose="020B0604020202020204" pitchFamily="34" charset="0"/>
              </a:rPr>
              <a:t>תיאור של המחלה: נגיף מדבק כאשר יש מגע בין נוזלי הגוף </a:t>
            </a:r>
            <a:r>
              <a:rPr lang="he-IL" sz="2000" dirty="0" err="1">
                <a:solidFill>
                  <a:srgbClr val="080808"/>
                </a:solidFill>
                <a:latin typeface="Arial" panose="020B0604020202020204" pitchFamily="34" charset="0"/>
                <a:cs typeface="Arial" panose="020B0604020202020204" pitchFamily="34" charset="0"/>
              </a:rPr>
              <a:t>מסויימים</a:t>
            </a:r>
            <a:r>
              <a:rPr lang="he-IL" sz="2000" dirty="0">
                <a:solidFill>
                  <a:srgbClr val="080808"/>
                </a:solidFill>
                <a:latin typeface="Arial" panose="020B0604020202020204" pitchFamily="34" charset="0"/>
                <a:cs typeface="Arial" panose="020B0604020202020204" pitchFamily="34" charset="0"/>
              </a:rPr>
              <a:t>, הנגיף יכול להימצא בדם, בנוזלי הזרע, בנוזלי הנרתיק, בנוזלי הרקטום ובחלב אם.</a:t>
            </a:r>
          </a:p>
          <a:p>
            <a:pPr algn="r">
              <a:lnSpc>
                <a:spcPct val="150000"/>
              </a:lnSpc>
            </a:pPr>
            <a:endParaRPr lang="he-IL" dirty="0">
              <a:solidFill>
                <a:srgbClr val="080808"/>
              </a:solidFill>
              <a:latin typeface="Arial" panose="020B0604020202020204" pitchFamily="34" charset="0"/>
              <a:cs typeface="Arial" panose="020B0604020202020204" pitchFamily="34" charset="0"/>
            </a:endParaRPr>
          </a:p>
        </p:txBody>
      </p:sp>
      <p:pic>
        <p:nvPicPr>
          <p:cNvPr id="2" name="תמונה 1">
            <a:extLst>
              <a:ext uri="{FF2B5EF4-FFF2-40B4-BE49-F238E27FC236}">
                <a16:creationId xmlns:a16="http://schemas.microsoft.com/office/drawing/2014/main" id="{4A8EF949-576E-444B-BE52-3606F5E899D9}"/>
              </a:ext>
            </a:extLst>
          </p:cNvPr>
          <p:cNvPicPr>
            <a:picLocks noChangeAspect="1"/>
          </p:cNvPicPr>
          <p:nvPr/>
        </p:nvPicPr>
        <p:blipFill>
          <a:blip r:embed="rId4"/>
          <a:stretch>
            <a:fillRect/>
          </a:stretch>
        </p:blipFill>
        <p:spPr>
          <a:xfrm>
            <a:off x="664255" y="3785771"/>
            <a:ext cx="4071258" cy="2289044"/>
          </a:xfrm>
          <a:prstGeom prst="rect">
            <a:avLst/>
          </a:prstGeom>
        </p:spPr>
      </p:pic>
      <p:pic>
        <p:nvPicPr>
          <p:cNvPr id="3" name="תמונה 2">
            <a:extLst>
              <a:ext uri="{FF2B5EF4-FFF2-40B4-BE49-F238E27FC236}">
                <a16:creationId xmlns:a16="http://schemas.microsoft.com/office/drawing/2014/main" id="{03541AE5-46AC-48CA-B811-F826F11ED4FF}"/>
              </a:ext>
            </a:extLst>
          </p:cNvPr>
          <p:cNvPicPr>
            <a:picLocks noChangeAspect="1"/>
          </p:cNvPicPr>
          <p:nvPr/>
        </p:nvPicPr>
        <p:blipFill>
          <a:blip r:embed="rId5"/>
          <a:stretch>
            <a:fillRect/>
          </a:stretch>
        </p:blipFill>
        <p:spPr>
          <a:xfrm>
            <a:off x="7995833" y="3570155"/>
            <a:ext cx="3695906" cy="2467728"/>
          </a:xfrm>
          <a:prstGeom prst="rect">
            <a:avLst/>
          </a:prstGeom>
        </p:spPr>
      </p:pic>
    </p:spTree>
    <p:extLst>
      <p:ext uri="{BB962C8B-B14F-4D97-AF65-F5344CB8AC3E}">
        <p14:creationId xmlns:p14="http://schemas.microsoft.com/office/powerpoint/2010/main" val="27611893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4" descr="data:image/png;base64,%20iVBORw0KGgoAAAANSUhEUgAAAEcAAAAVCAYAAAAU9vPjAAAAAXNSR0IArs4c6QAAAARnQU1BAACxjwv8YQUAAAAJcEhZcwAADsMAAA7DAcdvqGQAAAmxSURBVFhH5Vh5cFXVGf+du7y89xIeSVhCCIhGtuQlIZVNgWqBoSyBohRpdbSWwYLtFNqxtQoEwpIYB8apjAgDOLVqddpCLavsKrQoFqgYAgQCMrIvkpDAW+9y+rs3DwiFoPCPM/ibue/dd853vvN9v285JxFoAt1XDvcbij2urWIvXrdzfmd47Fq80Pl4Yvo7ASXxfR12/Wh1mMwVnjKVksyMzYdh4CGUVvRITH8n0CQ5DiRQLaW82Krt8l/iVKcVEOpYlFb2Skzf8bgpOcJGG6kqOwSUQOHwgUMQv7uco3NQVtE1IXJH4+syxw8LWYZuzLMt38T7BxdyyPcapLIYJUdSE2J3LG5KDmezhCoD+4ZsqJGw14RrOv4RxdlLOXEenvC8hNQdiyZPq9zKRz36kVCVhFhSMWJNedeND7dIihmfKXr9E59tXXkM/lOVFBuHqbl/bVjRCC8dbg4z+iyEuAtSdoJQNAh5jO8fwGO8hecKQwnJr8dLO6nL+wgDUoepOcupk9l7G5BSoHzfUNh2SxjpyzAzK5yYaRJNZo5+ONpJ6Gp7IcVp53fVoOXnbWl/ZMUDM1CWdgRSvEND56C8Is1d0Bhm7F4oynRonp+T/i6Qdkdo3tHwNluAmP6qa+g3henrg5QWb5DcCYmR28OM/2TAxlJ4kt+EVpOZGL0pmi4r1RqmJDHiQG3DAIWl+p6iiR/03tSvAKFWr0DR2sNSJiWmr0LY2TQCMGI7EL+UD+ENInZpEn8zEcUALN7l6P1mEGjBaIOO7b/trHHgDzjZ+g5ikXKY4ljD4M1xwwgWrB+ULOKeXZztYFhG/r6RGw454/mri7IVBXth2a98PuL9KSjbt5Mq2kAx8zC54AqJKN07CSnp83CpZgmKg+Pdsdl7O/CzmjqPMMefhKI+TadTSfB+2NYKFOf+15VzMtHSR/KtD+VMyt+NpJShiNQ9j2n5PCkrRwNab2Zje4b2OE+N9Sztje7aRTt1nEsawivHg8zOLGZvNffYDl/dR4imBKB6xsKSh1iey1C2Ow/C/whsM8iVp6GILyCMtxv7ccPMkTHtMTVF7yKl/UkwtoHONCA9+dJJacnTEsoQksIera6Fr3lbGGpRQiQB0Z7GOd9X1hIPwuvX+c1bthgEVR9Lx38Mj286M+JDEp2HksoUSG0VkgNv0LJfUPZp9quhMCJcQhJdiOfo9G/ctbr/dyR5LUr3FaGkRMFXvtfhbb6SY7+nztEkYzqS/O8jEvgJS+Eh+NJ4FZFF7l7CuwW6Zxb1jKLsr2jvHPrRtmGPBlxHTu7qYW0UoRRLi6kssWjpGB7mCWzpvyXKrxDTrdOQ7QiQnB1k3tHiRPoqpB2EGacfzq1632was5CReZWOOjrfZf+Zj3gkm6WSzXLbCl8z6rL7QsNTJLsvQnUrKVsI28iHZe2m4WRannB1q/JRt6ep2j2IhRaxj6mcz4E2ZgA8/p8hGqqE6eiSQVjx9xgELrLr+JEJi7ZCVNK+x7hPOmXLYTsHhpXL5taLWVXtbHEZ15LDlNAkXtYCegc7bH4Q1uTyxEwD2DHYSikF/9n6+zrADnyJWJiGi17uCeWg5EONkWWfoCG6dzB8KcU0+hmmegTR+lkk7R+woj0oM4rPbxm1dBjkXIij/BhJfVQiZmNyl8+x58Ah7qWy7OIk4DwfAVNpS2KKYBrPcn1XWAa9EBEG4uEGIsy5mJbzMZ4PVlNeJ5G0TzvFA6Q99ZInm5mrsCEz+JCFzLJ2mBw8jKkFFZiZx4hexTXkdFs1bIbq1x43Q8aXhlQnHBq2LpaYugqbbmiKsI3Udgi15kkmIzQyE/GL2Q0CSQF+ZND4OMzITxEN96PDD7ARdkNq67lI8vydpG2iocVc258OdCRhcWo1aU0e30/CZ33hqioItmMoOlL2CDxKDcr2LoGmf8I1czg20M1QhxzbrqGufETqaZ3a0LsmHkzi2mwSH4FqniUvuYizJzvkKMpCRC6egD91KIn+N16s2oZZ+/PddY1whZyC1cNeoAFT7LhdD0P+wbbCVxtsArnrf5gmBNJoHBRbsRGRBt8tRkxnfTukAFbzFvxsRyNqEZMbMbXrNjbb7ZhZeBZ1NWPhSx8EIz4fSnJnxH33U7aKOqJM7xidSSFJdWgfdMqA/mqpUFUv347DsPshKXkcyVjLppiDVuEeXLONBDnhusAyzOR7nGMX3bXpIR/zPIM6L0DzX+Ie7VhmcejqOUzpuoN6GLD6iRzbzZPsATo00V3XCEreihEZ3VYVva4le8oVXWUKIyBVsSjJ4z3YbXXRAT6rClYVTStYMXSAauj9hCYypCFjivdMNVqeyaRhSa4mGw3NzIc2JEtlpI5jRvBagm27D8glvV6JyR1q4bnolCIzA0fpxClmA4Ml0nBwf2tHnNeJe5llgk6eZLSD7FVcin+h+HsnMKGHwb27MEMjsBUn00zeq3TK9cTLR31s9EE2iYBrxyVXm0NUHYR5DvOYVdPyj2FK7nyWLB+nxLj3eJ52JVUt3fVzdydrQjfyhKJutaPGerf1WlIIFVnSRgcqzqEBOUIVw4Wu8WC1LKGqqm1Zp9vk7jmNjyM9Oc/bL9epwokwjRf3sMfQVOMM5/7/XvIVa9z5XshGvYfRzIAvkMJj+hSss8egtK7i7+4I123m/AEq6+0SEgvvphO1fOgDfs25XpwLkICubOxH2bSPsAbWcN8clstSPgcp2Aqaz4OYdRCqkcHyaQ3T3M5DJA8hewF1OP+bcrKun1uasNYiM+CDHh/F8mzB8jyg7Rm2brNjbVNw7jy2rTAlle8rQh3MtGWfQMXqLIRRFs2j8YprtHQaKiHQjBuykcoK93dj6HIuQrUZDBJJlT25JszT6k9QlQUo7h9F6f5neAKVMPpO/XMeZxCq+QtsfRkbK7Owvhd1DyYRzpxJp/5Gp97GzII4Sk6UIFx/gc25O41x2oVTas6/V05Ch4fZfIhZu4PrvNQRo528nDpRVQ6S/MUw8/4J7OKc/wCT5D4eA+dveAm8GXI3Dr9LRmXS/hFrqlFa+Ra8gScRDzsh7YspXT5FCQ1ru0vFye4WZgonX6+Hc1lzkNbdxhjh5Ou1uDx/Ix1O6tN9nLwoMbO/czbfGKV7/8yG+xSDMQlm8DUWvYpNS/kHxBg3kliUuKWP786LZqMMv/ynDcdumZxrUFb5OBtxGdO1FSJWDspYx98GSg9kMYPeZMbZvEKcYY1nQNcHsbRrETf6MLOqEpK3hGvvObeKqXnvIhIdSJZfhJbHhvotQcSaMeSpPK14oqU8AU1ziPmUjXbM7RIDAP8D9sP0OujbJlgAAAAASUVORK5CYII="/>
          <p:cNvSpPr>
            <a:spLocks noChangeAspect="1" noChangeArrowheads="1"/>
          </p:cNvSpPr>
          <p:nvPr/>
        </p:nvSpPr>
        <p:spPr bwMode="auto">
          <a:xfrm>
            <a:off x="1596252" y="8480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e-IL" dirty="0">
              <a:cs typeface="Arial" panose="020B0604020202020204" pitchFamily="34" charset="0"/>
            </a:endParaRPr>
          </a:p>
        </p:txBody>
      </p:sp>
      <p:sp>
        <p:nvSpPr>
          <p:cNvPr id="8" name="מלבן 7"/>
          <p:cNvSpPr/>
          <p:nvPr/>
        </p:nvSpPr>
        <p:spPr>
          <a:xfrm>
            <a:off x="5982828" y="3244334"/>
            <a:ext cx="248786" cy="369332"/>
          </a:xfrm>
          <a:prstGeom prst="rect">
            <a:avLst/>
          </a:prstGeom>
        </p:spPr>
        <p:txBody>
          <a:bodyPr wrap="none">
            <a:spAutoFit/>
          </a:bodyPr>
          <a:lstStyle/>
          <a:p>
            <a:r>
              <a:rPr lang="he-IL" dirty="0">
                <a:cs typeface="Arial" panose="020B0604020202020204" pitchFamily="34" charset="0"/>
              </a:rPr>
              <a:t> </a:t>
            </a:r>
          </a:p>
        </p:txBody>
      </p:sp>
      <p:sp>
        <p:nvSpPr>
          <p:cNvPr id="12" name="מלבן 11"/>
          <p:cNvSpPr/>
          <p:nvPr/>
        </p:nvSpPr>
        <p:spPr>
          <a:xfrm>
            <a:off x="5982828" y="3244334"/>
            <a:ext cx="248786" cy="369332"/>
          </a:xfrm>
          <a:prstGeom prst="rect">
            <a:avLst/>
          </a:prstGeom>
        </p:spPr>
        <p:txBody>
          <a:bodyPr wrap="none">
            <a:spAutoFit/>
          </a:bodyPr>
          <a:lstStyle/>
          <a:p>
            <a:r>
              <a:rPr lang="he-IL" dirty="0">
                <a:cs typeface="Arial" panose="020B0604020202020204" pitchFamily="34" charset="0"/>
              </a:rPr>
              <a:t> </a:t>
            </a:r>
          </a:p>
        </p:txBody>
      </p:sp>
      <p:pic>
        <p:nvPicPr>
          <p:cNvPr id="13" name="תמונה 12"/>
          <p:cNvPicPr>
            <a:picLocks noChangeAspect="1"/>
          </p:cNvPicPr>
          <p:nvPr/>
        </p:nvPicPr>
        <p:blipFill>
          <a:blip r:embed="rId3">
            <a:clrChange>
              <a:clrFrom>
                <a:srgbClr val="FFFFFF"/>
              </a:clrFrom>
              <a:clrTo>
                <a:srgbClr val="FFFFFF">
                  <a:alpha val="0"/>
                </a:srgbClr>
              </a:clrTo>
            </a:clrChange>
          </a:blip>
          <a:stretch>
            <a:fillRect/>
          </a:stretch>
        </p:blipFill>
        <p:spPr>
          <a:xfrm>
            <a:off x="1584518" y="6155414"/>
            <a:ext cx="1312379" cy="437460"/>
          </a:xfrm>
          <a:prstGeom prst="rect">
            <a:avLst/>
          </a:prstGeom>
        </p:spPr>
      </p:pic>
      <p:sp>
        <p:nvSpPr>
          <p:cNvPr id="9" name="Text Placeholder 1"/>
          <p:cNvSpPr txBox="1">
            <a:spLocks/>
          </p:cNvSpPr>
          <p:nvPr/>
        </p:nvSpPr>
        <p:spPr>
          <a:xfrm>
            <a:off x="4735513" y="897891"/>
            <a:ext cx="6264275" cy="71913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he-IL" dirty="0">
                <a:latin typeface="Arial" panose="020B0604020202020204" pitchFamily="34" charset="0"/>
                <a:cs typeface="Arial" panose="020B0604020202020204" pitchFamily="34" charset="0"/>
              </a:rPr>
              <a:t>שם המחלה- עברית: איידס</a:t>
            </a:r>
            <a:endParaRPr lang="en-US" dirty="0">
              <a:latin typeface="Arial" panose="020B0604020202020204" pitchFamily="34" charset="0"/>
              <a:cs typeface="Arial" panose="020B0604020202020204" pitchFamily="34" charset="0"/>
            </a:endParaRPr>
          </a:p>
        </p:txBody>
      </p:sp>
      <p:sp>
        <p:nvSpPr>
          <p:cNvPr id="11" name="Content Placeholder 2"/>
          <p:cNvSpPr txBox="1">
            <a:spLocks/>
          </p:cNvSpPr>
          <p:nvPr/>
        </p:nvSpPr>
        <p:spPr>
          <a:xfrm>
            <a:off x="293914" y="1338943"/>
            <a:ext cx="11707586" cy="4522238"/>
          </a:xfrm>
          <a:prstGeom prst="rect">
            <a:avLst/>
          </a:prstGeom>
        </p:spPr>
        <p:txBody>
          <a:bodyPr vert="horz" lIns="91440" tIns="45720" rIns="91440" bIns="45720" rtlCol="1">
            <a:normAutofit/>
          </a:bodyPr>
          <a:lstStyle>
            <a:lvl1pPr marL="342900" indent="-342900" algn="r" defTabSz="914400" rtl="1" eaLnBrk="1" latinLnBrk="0" hangingPunct="1">
              <a:spcBef>
                <a:spcPct val="20000"/>
              </a:spcBef>
              <a:buFont typeface="Arial" panose="020B0604020202020204" pitchFamily="34" charset="0"/>
              <a:buChar char="•"/>
              <a:defRPr sz="2000" kern="1200">
                <a:solidFill>
                  <a:srgbClr val="080808"/>
                </a:solidFill>
                <a:latin typeface="+mn-lt"/>
                <a:ea typeface="+mn-ea"/>
                <a:cs typeface="+mn-cs"/>
              </a:defRPr>
            </a:lvl1pPr>
            <a:lvl2pPr marL="742950" indent="-285750" algn="r" defTabSz="914400" rtl="1" eaLnBrk="1" latinLnBrk="0" hangingPunct="1">
              <a:spcBef>
                <a:spcPct val="20000"/>
              </a:spcBef>
              <a:buFont typeface="Arial" panose="020B0604020202020204" pitchFamily="34" charset="0"/>
              <a:buChar char="–"/>
              <a:defRPr sz="2000" kern="1200">
                <a:solidFill>
                  <a:srgbClr val="080808"/>
                </a:solidFill>
                <a:latin typeface="+mn-lt"/>
                <a:ea typeface="+mn-ea"/>
                <a:cs typeface="+mn-cs"/>
              </a:defRPr>
            </a:lvl2pPr>
            <a:lvl3pPr marL="1143000" indent="-228600" algn="r" defTabSz="914400" rtl="1" eaLnBrk="1" latinLnBrk="0" hangingPunct="1">
              <a:spcBef>
                <a:spcPct val="20000"/>
              </a:spcBef>
              <a:buFont typeface="Arial" panose="020B0604020202020204" pitchFamily="34" charset="0"/>
              <a:buChar char="•"/>
              <a:defRPr sz="2000" kern="1200">
                <a:solidFill>
                  <a:srgbClr val="080808"/>
                </a:solidFill>
                <a:latin typeface="+mn-lt"/>
                <a:ea typeface="+mn-ea"/>
                <a:cs typeface="+mn-cs"/>
              </a:defRPr>
            </a:lvl3pPr>
            <a:lvl4pPr marL="1600200" indent="-228600" algn="r" defTabSz="914400" rtl="1" eaLnBrk="1" latinLnBrk="0" hangingPunct="1">
              <a:spcBef>
                <a:spcPct val="20000"/>
              </a:spcBef>
              <a:buFont typeface="Arial" panose="020B0604020202020204" pitchFamily="34" charset="0"/>
              <a:buChar char="–"/>
              <a:defRPr sz="2000" kern="1200">
                <a:solidFill>
                  <a:srgbClr val="080808"/>
                </a:solidFill>
                <a:latin typeface="+mn-lt"/>
                <a:ea typeface="+mn-ea"/>
                <a:cs typeface="+mn-cs"/>
              </a:defRPr>
            </a:lvl4pPr>
            <a:lvl5pPr marL="2057400" indent="-228600" algn="r" defTabSz="914400" rtl="1" eaLnBrk="1" latinLnBrk="0" hangingPunct="1">
              <a:spcBef>
                <a:spcPct val="20000"/>
              </a:spcBef>
              <a:buFont typeface="Arial" panose="020B0604020202020204" pitchFamily="34" charset="0"/>
              <a:buChar char="»"/>
              <a:defRPr sz="2000" kern="1200">
                <a:solidFill>
                  <a:srgbClr val="080808"/>
                </a:solidFill>
                <a:latin typeface="+mn-lt"/>
                <a:ea typeface="+mn-ea"/>
                <a:cs typeface="+mn-cs"/>
              </a:defRPr>
            </a:lvl5pPr>
            <a:lvl6pPr marL="2514600" indent="-228600" algn="r" defTabSz="914400" rtl="1"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r" defTabSz="914400" rtl="1"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r" defTabSz="914400" rtl="1"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r" defTabSz="914400" rtl="1"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r" defTabSz="914400" rtl="1"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he-IL" sz="2800" b="0" i="0" u="none" strike="noStrike" kern="1200" cap="none" spc="0" normalizeH="0" baseline="0" noProof="0" dirty="0">
                <a:ln>
                  <a:noFill/>
                </a:ln>
                <a:solidFill>
                  <a:srgbClr val="080808"/>
                </a:solidFill>
                <a:effectLst/>
                <a:uLnTx/>
                <a:uFillTx/>
                <a:latin typeface="Arial" panose="020B0604020202020204" pitchFamily="34" charset="0"/>
                <a:cs typeface="Arial" panose="020B0604020202020204" pitchFamily="34" charset="0"/>
              </a:rPr>
              <a:t>תיאור- מהלך המחלה בגוף</a:t>
            </a:r>
          </a:p>
          <a:p>
            <a:pPr marL="0" marR="0" lvl="0" indent="0" algn="r" defTabSz="914400" rtl="1"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he-IL" sz="2800" b="0" i="0" u="none" strike="noStrike" kern="1200" cap="none" spc="0" normalizeH="0" baseline="0" noProof="0" dirty="0">
                <a:ln>
                  <a:noFill/>
                </a:ln>
                <a:solidFill>
                  <a:srgbClr val="080808"/>
                </a:solidFill>
                <a:effectLst/>
                <a:uLnTx/>
                <a:uFillTx/>
                <a:latin typeface="Arial" panose="020B0604020202020204" pitchFamily="34" charset="0"/>
                <a:cs typeface="Arial" panose="020B0604020202020204" pitchFamily="34" charset="0"/>
              </a:rPr>
              <a:t>לאחר ההדבקה בנגיף הנגיף פולש אל התאים </a:t>
            </a:r>
            <a:r>
              <a:rPr kumimoji="0" lang="he-IL" sz="2800" b="0" i="0" u="none" strike="noStrike" kern="1200" cap="none" spc="0" normalizeH="0" baseline="0" noProof="0" dirty="0" err="1">
                <a:ln>
                  <a:noFill/>
                </a:ln>
                <a:solidFill>
                  <a:srgbClr val="080808"/>
                </a:solidFill>
                <a:effectLst/>
                <a:uLnTx/>
                <a:uFillTx/>
                <a:latin typeface="Arial" panose="020B0604020202020204" pitchFamily="34" charset="0"/>
                <a:cs typeface="Arial" panose="020B0604020202020204" pitchFamily="34" charset="0"/>
              </a:rPr>
              <a:t>הדנדריטיים</a:t>
            </a:r>
            <a:r>
              <a:rPr kumimoji="0" lang="he-IL" sz="2800" b="0" i="0" u="none" strike="noStrike" kern="1200" cap="none" spc="0" normalizeH="0" baseline="0" noProof="0" dirty="0">
                <a:ln>
                  <a:noFill/>
                </a:ln>
                <a:solidFill>
                  <a:srgbClr val="080808"/>
                </a:solidFill>
                <a:effectLst/>
                <a:uLnTx/>
                <a:uFillTx/>
                <a:latin typeface="Arial" panose="020B0604020202020204" pitchFamily="34" charset="0"/>
                <a:cs typeface="Arial" panose="020B0604020202020204" pitchFamily="34" charset="0"/>
              </a:rPr>
              <a:t>.</a:t>
            </a:r>
          </a:p>
          <a:p>
            <a:pPr marL="0" marR="0" lvl="0" indent="0" algn="r" defTabSz="914400" rtl="1" eaLnBrk="1" fontAlgn="auto" latinLnBrk="0" hangingPunct="1">
              <a:lnSpc>
                <a:spcPct val="100000"/>
              </a:lnSpc>
              <a:spcBef>
                <a:spcPct val="20000"/>
              </a:spcBef>
              <a:spcAft>
                <a:spcPts val="0"/>
              </a:spcAft>
              <a:buClrTx/>
              <a:buSzTx/>
              <a:buFont typeface="Arial" panose="020B0604020202020204" pitchFamily="34" charset="0"/>
              <a:buNone/>
              <a:tabLst/>
              <a:defRPr/>
            </a:pPr>
            <a:r>
              <a:rPr lang="he-IL" sz="2800" dirty="0">
                <a:latin typeface="Arial" panose="020B0604020202020204" pitchFamily="34" charset="0"/>
                <a:cs typeface="Arial" panose="020B0604020202020204" pitchFamily="34" charset="0"/>
              </a:rPr>
              <a:t>לאחר מכן התאים נודדים עם הנגיף בתוכם לקשרי הלימפה.</a:t>
            </a:r>
          </a:p>
          <a:p>
            <a:pPr marL="0" marR="0" lvl="0" indent="0" algn="r" defTabSz="914400" rtl="1"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he-IL" sz="2800" b="0" i="0" u="none" strike="noStrike" kern="1200" cap="none" spc="0" normalizeH="0" baseline="0" noProof="0" dirty="0">
                <a:ln>
                  <a:noFill/>
                </a:ln>
                <a:solidFill>
                  <a:srgbClr val="080808"/>
                </a:solidFill>
                <a:effectLst/>
                <a:uLnTx/>
                <a:uFillTx/>
                <a:latin typeface="Arial" panose="020B0604020202020204" pitchFamily="34" charset="0"/>
                <a:cs typeface="Arial" panose="020B0604020202020204" pitchFamily="34" charset="0"/>
              </a:rPr>
              <a:t>שם נוצר מפגש בין הנגיף ובין תאי ה-</a:t>
            </a:r>
            <a:r>
              <a:rPr kumimoji="0" lang="en-US" sz="2800" b="0" i="0" u="none" strike="noStrike" kern="1200" cap="none" spc="0" normalizeH="0" baseline="0" noProof="0" dirty="0">
                <a:ln>
                  <a:noFill/>
                </a:ln>
                <a:solidFill>
                  <a:srgbClr val="080808"/>
                </a:solidFill>
                <a:effectLst/>
                <a:uLnTx/>
                <a:uFillTx/>
                <a:latin typeface="Arial" panose="020B0604020202020204" pitchFamily="34" charset="0"/>
                <a:cs typeface="Arial" panose="020B0604020202020204" pitchFamily="34" charset="0"/>
              </a:rPr>
              <a:t>T</a:t>
            </a:r>
            <a:r>
              <a:rPr kumimoji="0" lang="he-IL" sz="2800" b="0" i="0" u="none" strike="noStrike" kern="1200" cap="none" spc="0" normalizeH="0" baseline="0" noProof="0" dirty="0">
                <a:ln>
                  <a:noFill/>
                </a:ln>
                <a:solidFill>
                  <a:srgbClr val="080808"/>
                </a:solidFill>
                <a:effectLst/>
                <a:uLnTx/>
                <a:uFillTx/>
                <a:latin typeface="Arial" panose="020B0604020202020204" pitchFamily="34" charset="0"/>
                <a:cs typeface="Arial" panose="020B0604020202020204" pitchFamily="34" charset="0"/>
              </a:rPr>
              <a:t>.</a:t>
            </a:r>
          </a:p>
          <a:p>
            <a:pPr marL="0" marR="0" lvl="0" indent="0" algn="r" defTabSz="914400" rtl="1" eaLnBrk="1" fontAlgn="auto" latinLnBrk="0" hangingPunct="1">
              <a:lnSpc>
                <a:spcPct val="100000"/>
              </a:lnSpc>
              <a:spcBef>
                <a:spcPct val="20000"/>
              </a:spcBef>
              <a:spcAft>
                <a:spcPts val="0"/>
              </a:spcAft>
              <a:buClrTx/>
              <a:buSzTx/>
              <a:buFont typeface="Arial" panose="020B0604020202020204" pitchFamily="34" charset="0"/>
              <a:buNone/>
              <a:tabLst/>
              <a:defRPr/>
            </a:pPr>
            <a:r>
              <a:rPr lang="he-IL" sz="2800" dirty="0">
                <a:latin typeface="Arial" panose="020B0604020202020204" pitchFamily="34" charset="0"/>
                <a:cs typeface="Arial" panose="020B0604020202020204" pitchFamily="34" charset="0"/>
              </a:rPr>
              <a:t>לעיתים קרובות הנגיף רדום בתאים </a:t>
            </a:r>
            <a:r>
              <a:rPr lang="he-IL" sz="2800" dirty="0" err="1">
                <a:latin typeface="Arial" panose="020B0604020202020204" pitchFamily="34" charset="0"/>
                <a:cs typeface="Arial" panose="020B0604020202020204" pitchFamily="34" charset="0"/>
              </a:rPr>
              <a:t>דנדריטיים</a:t>
            </a:r>
            <a:r>
              <a:rPr lang="he-IL" sz="2800" dirty="0">
                <a:latin typeface="Arial" panose="020B0604020202020204" pitchFamily="34" charset="0"/>
                <a:cs typeface="Arial" panose="020B0604020202020204" pitchFamily="34" charset="0"/>
              </a:rPr>
              <a:t>, בתאי ה-</a:t>
            </a:r>
            <a:r>
              <a:rPr lang="en-US" sz="2800" dirty="0">
                <a:latin typeface="Arial" panose="020B0604020202020204" pitchFamily="34" charset="0"/>
                <a:cs typeface="Arial" panose="020B0604020202020204" pitchFamily="34" charset="0"/>
              </a:rPr>
              <a:t>T</a:t>
            </a:r>
            <a:r>
              <a:rPr lang="he-IL" sz="2800" dirty="0">
                <a:latin typeface="Arial" panose="020B0604020202020204" pitchFamily="34" charset="0"/>
                <a:cs typeface="Arial" panose="020B0604020202020204" pitchFamily="34" charset="0"/>
              </a:rPr>
              <a:t> </a:t>
            </a:r>
            <a:r>
              <a:rPr lang="he-IL" sz="2800" dirty="0" err="1">
                <a:latin typeface="Arial" panose="020B0604020202020204" pitchFamily="34" charset="0"/>
                <a:cs typeface="Arial" panose="020B0604020202020204" pitchFamily="34" charset="0"/>
              </a:rPr>
              <a:t>ובמקרופאג'ים</a:t>
            </a:r>
            <a:r>
              <a:rPr lang="he-IL" sz="2800" dirty="0">
                <a:latin typeface="Arial" panose="020B0604020202020204" pitchFamily="34" charset="0"/>
                <a:cs typeface="Arial" panose="020B0604020202020204" pitchFamily="34" charset="0"/>
              </a:rPr>
              <a:t>.</a:t>
            </a:r>
          </a:p>
          <a:p>
            <a:pPr marL="0" marR="0" lvl="0" indent="0" algn="r" defTabSz="914400" rtl="1"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he-IL" sz="2800" b="0" i="0" u="none" strike="noStrike" kern="1200" cap="none" spc="0" normalizeH="0" baseline="0" noProof="0" dirty="0">
                <a:ln>
                  <a:noFill/>
                </a:ln>
                <a:solidFill>
                  <a:srgbClr val="080808"/>
                </a:solidFill>
                <a:effectLst/>
                <a:uLnTx/>
                <a:uFillTx/>
                <a:latin typeface="Arial" panose="020B0604020202020204" pitchFamily="34" charset="0"/>
                <a:cs typeface="Arial" panose="020B0604020202020204" pitchFamily="34" charset="0"/>
              </a:rPr>
              <a:t>בהתחלה החולה נקרא נשא לרוב </a:t>
            </a:r>
            <a:r>
              <a:rPr kumimoji="0" lang="he-IL" sz="2800" b="0" i="0" u="none" strike="noStrike" kern="1200" cap="none" spc="0" normalizeH="0" baseline="0" noProof="0" dirty="0" err="1">
                <a:ln>
                  <a:noFill/>
                </a:ln>
                <a:solidFill>
                  <a:srgbClr val="080808"/>
                </a:solidFill>
                <a:effectLst/>
                <a:uLnTx/>
                <a:uFillTx/>
                <a:latin typeface="Arial" panose="020B0604020202020204" pitchFamily="34" charset="0"/>
                <a:cs typeface="Arial" panose="020B0604020202020204" pitchFamily="34" charset="0"/>
              </a:rPr>
              <a:t>הנשא</a:t>
            </a:r>
            <a:r>
              <a:rPr kumimoji="0" lang="he-IL" sz="2800" b="0" i="0" u="none" strike="noStrike" kern="1200" cap="none" spc="0" normalizeH="0" baseline="0" noProof="0" dirty="0">
                <a:ln>
                  <a:noFill/>
                </a:ln>
                <a:solidFill>
                  <a:srgbClr val="080808"/>
                </a:solidFill>
                <a:effectLst/>
                <a:uLnTx/>
                <a:uFillTx/>
                <a:latin typeface="Arial" panose="020B0604020202020204" pitchFamily="34" charset="0"/>
                <a:cs typeface="Arial" panose="020B0604020202020204" pitchFamily="34" charset="0"/>
              </a:rPr>
              <a:t> אינו מרגיש כל תסמין של המחלה כך שללא עזרה תרופתית הנגיף מתרבה במהירות אך ספירת תאי ה-</a:t>
            </a:r>
            <a:r>
              <a:rPr kumimoji="0" lang="en-US" sz="2800" b="0" i="0" u="none" strike="noStrike" kern="1200" cap="none" spc="0" normalizeH="0" baseline="0" noProof="0" dirty="0">
                <a:ln>
                  <a:noFill/>
                </a:ln>
                <a:solidFill>
                  <a:srgbClr val="080808"/>
                </a:solidFill>
                <a:effectLst/>
                <a:uLnTx/>
                <a:uFillTx/>
                <a:latin typeface="Arial" panose="020B0604020202020204" pitchFamily="34" charset="0"/>
                <a:cs typeface="Arial" panose="020B0604020202020204" pitchFamily="34" charset="0"/>
              </a:rPr>
              <a:t>T</a:t>
            </a:r>
            <a:r>
              <a:rPr kumimoji="0" lang="he-IL" sz="2800" b="0" i="0" u="none" strike="noStrike" kern="1200" cap="none" spc="0" normalizeH="0" baseline="0" noProof="0" dirty="0">
                <a:ln>
                  <a:noFill/>
                </a:ln>
                <a:solidFill>
                  <a:srgbClr val="080808"/>
                </a:solidFill>
                <a:effectLst/>
                <a:uLnTx/>
                <a:uFillTx/>
                <a:latin typeface="Arial" panose="020B0604020202020204" pitchFamily="34" charset="0"/>
                <a:cs typeface="Arial" panose="020B0604020202020204" pitchFamily="34" charset="0"/>
              </a:rPr>
              <a:t> אינה יורדת מתחת ל500 מק</a:t>
            </a:r>
            <a:r>
              <a:rPr lang="he-IL" sz="2800" dirty="0">
                <a:latin typeface="Arial" panose="020B0604020202020204" pitchFamily="34" charset="0"/>
                <a:cs typeface="Arial" panose="020B0604020202020204" pitchFamily="34" charset="0"/>
              </a:rPr>
              <a:t>"ל כך שמערכת החיסון מצליחה להתמודד עדיין בזיהומים משניים</a:t>
            </a:r>
            <a:r>
              <a:rPr kumimoji="0" lang="he-IL" sz="2800" b="0" i="0" u="none" strike="noStrike" kern="1200" cap="none" spc="0" normalizeH="0" baseline="0" noProof="0" dirty="0">
                <a:ln>
                  <a:noFill/>
                </a:ln>
                <a:solidFill>
                  <a:srgbClr val="080808"/>
                </a:solidFill>
                <a:effectLst/>
                <a:uLnTx/>
                <a:uFillTx/>
                <a:latin typeface="Arial" panose="020B0604020202020204" pitchFamily="34" charset="0"/>
                <a:cs typeface="Arial" panose="020B0604020202020204" pitchFamily="34" charset="0"/>
              </a:rPr>
              <a:t> התוקפים את הגוף .</a:t>
            </a:r>
            <a:endParaRPr kumimoji="0" lang="en-US" sz="2800" b="0" i="0" u="none" strike="noStrike" kern="1200" cap="none" spc="0" normalizeH="0" baseline="0" noProof="0" dirty="0">
              <a:ln>
                <a:noFill/>
              </a:ln>
              <a:solidFill>
                <a:srgbClr val="080808"/>
              </a:solidFill>
              <a:effectLst/>
              <a:uLnTx/>
              <a:uFillTx/>
              <a:latin typeface="Arial" panose="020B0604020202020204" pitchFamily="34" charset="0"/>
              <a:cs typeface="Arial" panose="020B0604020202020204" pitchFamily="34" charset="0"/>
            </a:endParaRPr>
          </a:p>
        </p:txBody>
      </p:sp>
      <p:pic>
        <p:nvPicPr>
          <p:cNvPr id="1026" name="Picture 2" descr="תאים דנדריטיים">
            <a:extLst>
              <a:ext uri="{FF2B5EF4-FFF2-40B4-BE49-F238E27FC236}">
                <a16:creationId xmlns:a16="http://schemas.microsoft.com/office/drawing/2014/main" id="{30E5AFD0-0AEB-4651-A448-355042C835F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3914" y="291293"/>
            <a:ext cx="3665498" cy="27491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22059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4" descr="data:image/png;base64,%20iVBORw0KGgoAAAANSUhEUgAAAEcAAAAVCAYAAAAU9vPjAAAAAXNSR0IArs4c6QAAAARnQU1BAACxjwv8YQUAAAAJcEhZcwAADsMAAA7DAcdvqGQAAAmxSURBVFhH5Vh5cFXVGf+du7y89xIeSVhCCIhGtuQlIZVNgWqBoSyBohRpdbSWwYLtFNqxtQoEwpIYB8apjAgDOLVqddpCLavsKrQoFqgYAgQCMrIvkpDAW+9y+rs3DwiFoPCPM/ibue/dd853vvN9v285JxFoAt1XDvcbij2urWIvXrdzfmd47Fq80Pl4Yvo7ASXxfR12/Wh1mMwVnjKVksyMzYdh4CGUVvRITH8n0CQ5DiRQLaW82Krt8l/iVKcVEOpYlFb2Skzf8bgpOcJGG6kqOwSUQOHwgUMQv7uco3NQVtE1IXJH4+syxw8LWYZuzLMt38T7BxdyyPcapLIYJUdSE2J3LG5KDmezhCoD+4ZsqJGw14RrOv4RxdlLOXEenvC8hNQdiyZPq9zKRz36kVCVhFhSMWJNedeND7dIihmfKXr9E59tXXkM/lOVFBuHqbl/bVjRCC8dbg4z+iyEuAtSdoJQNAh5jO8fwGO8hecKQwnJr8dLO6nL+wgDUoepOcupk9l7G5BSoHzfUNh2SxjpyzAzK5yYaRJNZo5+ONpJ6Gp7IcVp53fVoOXnbWl/ZMUDM1CWdgRSvEND56C8Is1d0Bhm7F4oynRonp+T/i6Qdkdo3tHwNluAmP6qa+g3henrg5QWb5DcCYmR28OM/2TAxlJ4kt+EVpOZGL0pmi4r1RqmJDHiQG3DAIWl+p6iiR/03tSvAKFWr0DR2sNSJiWmr0LY2TQCMGI7EL+UD+ENInZpEn8zEcUALN7l6P1mEGjBaIOO7b/trHHgDzjZ+g5ikXKY4ljD4M1xwwgWrB+ULOKeXZztYFhG/r6RGw454/mri7IVBXth2a98PuL9KSjbt5Mq2kAx8zC54AqJKN07CSnp83CpZgmKg+Pdsdl7O/CzmjqPMMefhKI+TadTSfB+2NYKFOf+15VzMtHSR/KtD+VMyt+NpJShiNQ9j2n5PCkrRwNab2Zje4b2OE+N9Sztje7aRTt1nEsawivHg8zOLGZvNffYDl/dR4imBKB6xsKSh1iey1C2Ow/C/whsM8iVp6GILyCMtxv7ccPMkTHtMTVF7yKl/UkwtoHONCA9+dJJacnTEsoQksIera6Fr3lbGGpRQiQB0Z7GOd9X1hIPwuvX+c1bthgEVR9Lx38Mj286M+JDEp2HksoUSG0VkgNv0LJfUPZp9quhMCJcQhJdiOfo9G/ctbr/dyR5LUr3FaGkRMFXvtfhbb6SY7+nztEkYzqS/O8jEvgJS+Eh+NJ4FZFF7l7CuwW6Zxb1jKLsr2jvHPrRtmGPBlxHTu7qYW0UoRRLi6kssWjpGB7mCWzpvyXKrxDTrdOQ7QiQnB1k3tHiRPoqpB2EGacfzq1632was5CReZWOOjrfZf+Zj3gkm6WSzXLbCl8z6rL7QsNTJLsvQnUrKVsI28iHZe2m4WRannB1q/JRt6ep2j2IhRaxj6mcz4E2ZgA8/p8hGqqE6eiSQVjx9xgELrLr+JEJi7ZCVNK+x7hPOmXLYTsHhpXL5taLWVXtbHEZ15LDlNAkXtYCegc7bH4Q1uTyxEwD2DHYSikF/9n6+zrADnyJWJiGi17uCeWg5EONkWWfoCG6dzB8KcU0+hmmegTR+lkk7R+woj0oM4rPbxm1dBjkXIij/BhJfVQiZmNyl8+x58Ah7qWy7OIk4DwfAVNpS2KKYBrPcn1XWAa9EBEG4uEGIsy5mJbzMZ4PVlNeJ5G0TzvFA6Q99ZInm5mrsCEz+JCFzLJ2mBw8jKkFFZiZx4hexTXkdFs1bIbq1x43Q8aXhlQnHBq2LpaYugqbbmiKsI3Udgi15kkmIzQyE/GL2Q0CSQF+ZND4OMzITxEN96PDD7ARdkNq67lI8vydpG2iocVc258OdCRhcWo1aU0e30/CZ33hqioItmMoOlL2CDxKDcr2LoGmf8I1czg20M1QhxzbrqGufETqaZ3a0LsmHkzi2mwSH4FqniUvuYizJzvkKMpCRC6egD91KIn+N16s2oZZ+/PddY1whZyC1cNeoAFT7LhdD0P+wbbCVxtsArnrf5gmBNJoHBRbsRGRBt8tRkxnfTukAFbzFvxsRyNqEZMbMbXrNjbb7ZhZeBZ1NWPhSx8EIz4fSnJnxH33U7aKOqJM7xidSSFJdWgfdMqA/mqpUFUv347DsPshKXkcyVjLppiDVuEeXLONBDnhusAyzOR7nGMX3bXpIR/zPIM6L0DzX+Ie7VhmcejqOUzpuoN6GLD6iRzbzZPsATo00V3XCEreihEZ3VYVva4le8oVXWUKIyBVsSjJ4z3YbXXRAT6rClYVTStYMXSAauj9hCYypCFjivdMNVqeyaRhSa4mGw3NzIc2JEtlpI5jRvBagm27D8glvV6JyR1q4bnolCIzA0fpxClmA4Ml0nBwf2tHnNeJe5llgk6eZLSD7FVcin+h+HsnMKGHwb27MEMjsBUn00zeq3TK9cTLR31s9EE2iYBrxyVXm0NUHYR5DvOYVdPyj2FK7nyWLB+nxLj3eJ52JVUt3fVzdydrQjfyhKJutaPGerf1WlIIFVnSRgcqzqEBOUIVw4Wu8WC1LKGqqm1Zp9vk7jmNjyM9Oc/bL9epwokwjRf3sMfQVOMM5/7/XvIVa9z5XshGvYfRzIAvkMJj+hSss8egtK7i7+4I123m/AEq6+0SEgvvphO1fOgDfs25XpwLkICubOxH2bSPsAbWcN8clstSPgcp2Aqaz4OYdRCqkcHyaQ3T3M5DJA8hewF1OP+bcrKun1uasNYiM+CDHh/F8mzB8jyg7Rm2brNjbVNw7jy2rTAlle8rQh3MtGWfQMXqLIRRFs2j8YprtHQaKiHQjBuykcoK93dj6HIuQrUZDBJJlT25JszT6k9QlQUo7h9F6f5neAKVMPpO/XMeZxCq+QtsfRkbK7Owvhd1DyYRzpxJp/5Gp97GzII4Sk6UIFx/gc25O41x2oVTas6/V05Ch4fZfIhZu4PrvNQRo528nDpRVQ6S/MUw8/4J7OKc/wCT5D4eA+dveAm8GXI3Dr9LRmXS/hFrqlFa+Ra8gScRDzsh7YspXT5FCQ1ru0vFye4WZgonX6+Hc1lzkNbdxhjh5Ou1uDx/Ix1O6tN9nLwoMbO/czbfGKV7/8yG+xSDMQlm8DUWvYpNS/kHxBg3kliUuKWP786LZqMMv/ynDcdumZxrUFb5OBtxGdO1FSJWDspYx98GSg9kMYPeZMbZvEKcYY1nQNcHsbRrETf6MLOqEpK3hGvvObeKqXnvIhIdSJZfhJbHhvotQcSaMeSpPK14oqU8AU1ziPmUjXbM7RIDAP8D9sP0OujbJlgAAAAASUVORK5CYII="/>
          <p:cNvSpPr>
            <a:spLocks noChangeAspect="1" noChangeArrowheads="1"/>
          </p:cNvSpPr>
          <p:nvPr/>
        </p:nvSpPr>
        <p:spPr bwMode="auto">
          <a:xfrm>
            <a:off x="1596252" y="8480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e-IL" dirty="0">
              <a:cs typeface="Arial" panose="020B0604020202020204" pitchFamily="34" charset="0"/>
            </a:endParaRPr>
          </a:p>
        </p:txBody>
      </p:sp>
      <p:sp>
        <p:nvSpPr>
          <p:cNvPr id="8" name="מלבן 7"/>
          <p:cNvSpPr/>
          <p:nvPr/>
        </p:nvSpPr>
        <p:spPr>
          <a:xfrm>
            <a:off x="5982828" y="3244334"/>
            <a:ext cx="248786" cy="369332"/>
          </a:xfrm>
          <a:prstGeom prst="rect">
            <a:avLst/>
          </a:prstGeom>
        </p:spPr>
        <p:txBody>
          <a:bodyPr wrap="none">
            <a:spAutoFit/>
          </a:bodyPr>
          <a:lstStyle/>
          <a:p>
            <a:r>
              <a:rPr lang="he-IL" dirty="0">
                <a:cs typeface="Arial" panose="020B0604020202020204" pitchFamily="34" charset="0"/>
              </a:rPr>
              <a:t> </a:t>
            </a:r>
          </a:p>
        </p:txBody>
      </p:sp>
      <p:sp>
        <p:nvSpPr>
          <p:cNvPr id="12" name="מלבן 11"/>
          <p:cNvSpPr/>
          <p:nvPr/>
        </p:nvSpPr>
        <p:spPr>
          <a:xfrm>
            <a:off x="5982828" y="3244334"/>
            <a:ext cx="248786" cy="369332"/>
          </a:xfrm>
          <a:prstGeom prst="rect">
            <a:avLst/>
          </a:prstGeom>
        </p:spPr>
        <p:txBody>
          <a:bodyPr wrap="none">
            <a:spAutoFit/>
          </a:bodyPr>
          <a:lstStyle/>
          <a:p>
            <a:r>
              <a:rPr lang="he-IL" dirty="0">
                <a:cs typeface="Arial" panose="020B0604020202020204" pitchFamily="34" charset="0"/>
              </a:rPr>
              <a:t> </a:t>
            </a:r>
          </a:p>
        </p:txBody>
      </p:sp>
      <p:pic>
        <p:nvPicPr>
          <p:cNvPr id="13" name="תמונה 12"/>
          <p:cNvPicPr>
            <a:picLocks noChangeAspect="1"/>
          </p:cNvPicPr>
          <p:nvPr/>
        </p:nvPicPr>
        <p:blipFill>
          <a:blip r:embed="rId3">
            <a:clrChange>
              <a:clrFrom>
                <a:srgbClr val="FFFFFF"/>
              </a:clrFrom>
              <a:clrTo>
                <a:srgbClr val="FFFFFF">
                  <a:alpha val="0"/>
                </a:srgbClr>
              </a:clrTo>
            </a:clrChange>
          </a:blip>
          <a:stretch>
            <a:fillRect/>
          </a:stretch>
        </p:blipFill>
        <p:spPr>
          <a:xfrm>
            <a:off x="1584518" y="6155414"/>
            <a:ext cx="1312379" cy="437460"/>
          </a:xfrm>
          <a:prstGeom prst="rect">
            <a:avLst/>
          </a:prstGeom>
        </p:spPr>
      </p:pic>
      <p:sp>
        <p:nvSpPr>
          <p:cNvPr id="9" name="Text Placeholder 1"/>
          <p:cNvSpPr txBox="1">
            <a:spLocks/>
          </p:cNvSpPr>
          <p:nvPr/>
        </p:nvSpPr>
        <p:spPr>
          <a:xfrm>
            <a:off x="4735513" y="897891"/>
            <a:ext cx="6264275" cy="71913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he-IL" dirty="0">
                <a:latin typeface="Arial" panose="020B0604020202020204" pitchFamily="34" charset="0"/>
                <a:cs typeface="Arial" panose="020B0604020202020204" pitchFamily="34" charset="0"/>
              </a:rPr>
              <a:t>שם המחלה- עברית: איידס </a:t>
            </a:r>
            <a:endParaRPr lang="en-US" dirty="0">
              <a:latin typeface="Arial" panose="020B0604020202020204" pitchFamily="34" charset="0"/>
              <a:cs typeface="Arial" panose="020B0604020202020204" pitchFamily="34" charset="0"/>
            </a:endParaRPr>
          </a:p>
        </p:txBody>
      </p:sp>
      <p:sp>
        <p:nvSpPr>
          <p:cNvPr id="14" name="Content Placeholder 2"/>
          <p:cNvSpPr txBox="1">
            <a:spLocks/>
          </p:cNvSpPr>
          <p:nvPr/>
        </p:nvSpPr>
        <p:spPr>
          <a:xfrm>
            <a:off x="0" y="1771133"/>
            <a:ext cx="10999787" cy="3960812"/>
          </a:xfrm>
          <a:prstGeom prst="rect">
            <a:avLst/>
          </a:prstGeom>
        </p:spPr>
        <p:txBody>
          <a:bodyPr vert="horz" lIns="91440" tIns="45720" rIns="91440" bIns="45720" rtlCol="1">
            <a:normAutofit/>
          </a:bodyPr>
          <a:lstStyle>
            <a:lvl1pPr marL="342900" indent="-342900" algn="r" defTabSz="914400" rtl="1" eaLnBrk="1" latinLnBrk="0" hangingPunct="1">
              <a:spcBef>
                <a:spcPct val="20000"/>
              </a:spcBef>
              <a:buFont typeface="Arial" panose="020B0604020202020204" pitchFamily="34" charset="0"/>
              <a:buChar char="•"/>
              <a:defRPr sz="2000" kern="1200">
                <a:solidFill>
                  <a:srgbClr val="080808"/>
                </a:solidFill>
                <a:latin typeface="+mn-lt"/>
                <a:ea typeface="+mn-ea"/>
                <a:cs typeface="+mn-cs"/>
              </a:defRPr>
            </a:lvl1pPr>
            <a:lvl2pPr marL="742950" indent="-285750" algn="r" defTabSz="914400" rtl="1" eaLnBrk="1" latinLnBrk="0" hangingPunct="1">
              <a:spcBef>
                <a:spcPct val="20000"/>
              </a:spcBef>
              <a:buFont typeface="Arial" panose="020B0604020202020204" pitchFamily="34" charset="0"/>
              <a:buChar char="–"/>
              <a:defRPr sz="2000" kern="1200">
                <a:solidFill>
                  <a:srgbClr val="080808"/>
                </a:solidFill>
                <a:latin typeface="+mn-lt"/>
                <a:ea typeface="+mn-ea"/>
                <a:cs typeface="+mn-cs"/>
              </a:defRPr>
            </a:lvl2pPr>
            <a:lvl3pPr marL="1143000" indent="-228600" algn="r" defTabSz="914400" rtl="1" eaLnBrk="1" latinLnBrk="0" hangingPunct="1">
              <a:spcBef>
                <a:spcPct val="20000"/>
              </a:spcBef>
              <a:buFont typeface="Arial" panose="020B0604020202020204" pitchFamily="34" charset="0"/>
              <a:buChar char="•"/>
              <a:defRPr sz="2000" kern="1200">
                <a:solidFill>
                  <a:srgbClr val="080808"/>
                </a:solidFill>
                <a:latin typeface="+mn-lt"/>
                <a:ea typeface="+mn-ea"/>
                <a:cs typeface="+mn-cs"/>
              </a:defRPr>
            </a:lvl3pPr>
            <a:lvl4pPr marL="1600200" indent="-228600" algn="r" defTabSz="914400" rtl="1" eaLnBrk="1" latinLnBrk="0" hangingPunct="1">
              <a:spcBef>
                <a:spcPct val="20000"/>
              </a:spcBef>
              <a:buFont typeface="Arial" panose="020B0604020202020204" pitchFamily="34" charset="0"/>
              <a:buChar char="–"/>
              <a:defRPr sz="2000" kern="1200">
                <a:solidFill>
                  <a:srgbClr val="080808"/>
                </a:solidFill>
                <a:latin typeface="+mn-lt"/>
                <a:ea typeface="+mn-ea"/>
                <a:cs typeface="+mn-cs"/>
              </a:defRPr>
            </a:lvl4pPr>
            <a:lvl5pPr marL="2057400" indent="-228600" algn="r" defTabSz="914400" rtl="1" eaLnBrk="1" latinLnBrk="0" hangingPunct="1">
              <a:spcBef>
                <a:spcPct val="20000"/>
              </a:spcBef>
              <a:buFont typeface="Arial" panose="020B0604020202020204" pitchFamily="34" charset="0"/>
              <a:buChar char="»"/>
              <a:defRPr sz="2000" kern="1200">
                <a:solidFill>
                  <a:srgbClr val="080808"/>
                </a:solidFill>
                <a:latin typeface="+mn-lt"/>
                <a:ea typeface="+mn-ea"/>
                <a:cs typeface="+mn-cs"/>
              </a:defRPr>
            </a:lvl5pPr>
            <a:lvl6pPr marL="2514600" indent="-228600" algn="r" defTabSz="914400" rtl="1"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r" defTabSz="914400" rtl="1"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r" defTabSz="914400" rtl="1"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r" defTabSz="914400" rtl="1"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r" defTabSz="914400" rtl="1"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he-IL" sz="2400" b="0" i="0" u="none" strike="noStrike" kern="1200" cap="none" spc="0" normalizeH="0" baseline="0" noProof="0" dirty="0">
                <a:ln>
                  <a:noFill/>
                </a:ln>
                <a:solidFill>
                  <a:srgbClr val="080808"/>
                </a:solidFill>
                <a:effectLst/>
                <a:uLnTx/>
                <a:uFillTx/>
                <a:latin typeface="Arial" panose="020B0604020202020204" pitchFamily="34" charset="0"/>
                <a:cs typeface="Arial" panose="020B0604020202020204" pitchFamily="34" charset="0"/>
              </a:rPr>
              <a:t>תסמינים (תלונות החולים):</a:t>
            </a:r>
          </a:p>
          <a:p>
            <a:pPr marL="0" lvl="0" indent="0">
              <a:buNone/>
              <a:defRPr/>
            </a:pPr>
            <a:r>
              <a:rPr lang="he-IL" sz="2400" dirty="0">
                <a:latin typeface="Arial" panose="020B0604020202020204" pitchFamily="34" charset="0"/>
                <a:cs typeface="Arial" panose="020B0604020202020204" pitchFamily="34" charset="0"/>
              </a:rPr>
              <a:t>אצל חלק </a:t>
            </a:r>
            <a:r>
              <a:rPr lang="he-IL" sz="2400" dirty="0" err="1">
                <a:latin typeface="Arial" panose="020B0604020202020204" pitchFamily="34" charset="0"/>
                <a:cs typeface="Arial" panose="020B0604020202020204" pitchFamily="34" charset="0"/>
              </a:rPr>
              <a:t>מהנדבקים</a:t>
            </a:r>
            <a:r>
              <a:rPr lang="he-IL" sz="2400" dirty="0">
                <a:latin typeface="Arial" panose="020B0604020202020204" pitchFamily="34" charset="0"/>
                <a:cs typeface="Arial" panose="020B0604020202020204" pitchFamily="34" charset="0"/>
              </a:rPr>
              <a:t> יכולים להופיע בשבועות הראשונים לאחר ההדבקה תסמינים של מחלה דמוית שפעת כמו חום, בלוטות לימפה מוגדלות, כאבי גרון , כאבי ראש, כיבים בפה או באיברי המין.</a:t>
            </a:r>
          </a:p>
          <a:p>
            <a:pPr marL="0" lvl="0" indent="0">
              <a:buNone/>
              <a:defRPr/>
            </a:pPr>
            <a:r>
              <a:rPr kumimoji="0" lang="he-IL" sz="2400" b="0" i="0" u="none" strike="noStrike" kern="1200" cap="none" spc="0" normalizeH="0" baseline="0" noProof="0" dirty="0">
                <a:ln>
                  <a:noFill/>
                </a:ln>
                <a:solidFill>
                  <a:srgbClr val="080808"/>
                </a:solidFill>
                <a:effectLst/>
                <a:uLnTx/>
                <a:uFillTx/>
                <a:latin typeface="Arial" panose="020B0604020202020204" pitchFamily="34" charset="0"/>
                <a:cs typeface="Arial" panose="020B0604020202020204" pitchFamily="34" charset="0"/>
              </a:rPr>
              <a:t>לאחר 8-10 שנים הורס הנגיף בהדרגה את תאי ה</a:t>
            </a:r>
            <a:r>
              <a:rPr lang="he-IL" sz="2400" dirty="0">
                <a:latin typeface="Arial" panose="020B0604020202020204" pitchFamily="34" charset="0"/>
                <a:cs typeface="Arial" panose="020B0604020202020204" pitchFamily="34" charset="0"/>
              </a:rPr>
              <a:t>4</a:t>
            </a:r>
            <a:r>
              <a:rPr kumimoji="0" lang="en-US" sz="2400" b="0" i="0" u="none" strike="noStrike" kern="1200" cap="none" spc="0" normalizeH="0" baseline="0" noProof="0" dirty="0">
                <a:ln>
                  <a:noFill/>
                </a:ln>
                <a:solidFill>
                  <a:srgbClr val="080808"/>
                </a:solidFill>
                <a:effectLst/>
                <a:uLnTx/>
                <a:uFillTx/>
                <a:latin typeface="Arial" panose="020B0604020202020204" pitchFamily="34" charset="0"/>
                <a:cs typeface="Arial" panose="020B0604020202020204" pitchFamily="34" charset="0"/>
              </a:rPr>
              <a:t>CD</a:t>
            </a:r>
            <a:r>
              <a:rPr kumimoji="0" lang="he-IL" sz="2400" b="0" i="0" u="none" strike="noStrike" kern="1200" cap="none" spc="0" normalizeH="0" baseline="0" noProof="0" dirty="0">
                <a:ln>
                  <a:noFill/>
                </a:ln>
                <a:solidFill>
                  <a:srgbClr val="080808"/>
                </a:solidFill>
                <a:effectLst/>
                <a:uLnTx/>
                <a:uFillTx/>
                <a:latin typeface="Arial" panose="020B0604020202020204" pitchFamily="34" charset="0"/>
                <a:cs typeface="Arial" panose="020B0604020202020204" pitchFamily="34" charset="0"/>
              </a:rPr>
              <a:t> שהם חלק ממערכת החיסון בגוף.</a:t>
            </a:r>
          </a:p>
          <a:p>
            <a:pPr marL="0" lvl="0" indent="0">
              <a:buNone/>
              <a:defRPr/>
            </a:pPr>
            <a:r>
              <a:rPr lang="he-IL" sz="2400" dirty="0">
                <a:latin typeface="Arial" panose="020B0604020202020204" pitchFamily="34" charset="0"/>
                <a:cs typeface="Arial" panose="020B0604020202020204" pitchFamily="34" charset="0"/>
              </a:rPr>
              <a:t>ככל שהמחלה מתקדמת יורד מספר תאי ה</a:t>
            </a:r>
            <a:r>
              <a:rPr lang="en-US" sz="2400" dirty="0">
                <a:latin typeface="Arial" panose="020B0604020202020204" pitchFamily="34" charset="0"/>
                <a:cs typeface="Arial" panose="020B0604020202020204" pitchFamily="34" charset="0"/>
              </a:rPr>
              <a:t>CD4</a:t>
            </a:r>
            <a:r>
              <a:rPr lang="he-IL" sz="2400" dirty="0">
                <a:latin typeface="Arial" panose="020B0604020202020204" pitchFamily="34" charset="0"/>
                <a:cs typeface="Arial" panose="020B0604020202020204" pitchFamily="34" charset="0"/>
              </a:rPr>
              <a:t> לרמה קריטית, הירידה מחלישה את מערכת החיסון של הגוף וחושף אותו לזיהומים.</a:t>
            </a:r>
            <a:endParaRPr kumimoji="0" lang="en-US" sz="2400" b="0" i="0" u="none" strike="noStrike" kern="1200" cap="none" spc="0" normalizeH="0" baseline="0" noProof="0" dirty="0">
              <a:ln>
                <a:noFill/>
              </a:ln>
              <a:solidFill>
                <a:srgbClr val="080808"/>
              </a:solidFill>
              <a:effectLst/>
              <a:uLnTx/>
              <a:uFillTx/>
              <a:latin typeface="Arial" panose="020B0604020202020204" pitchFamily="34" charset="0"/>
              <a:cs typeface="Arial" panose="020B0604020202020204" pitchFamily="34" charset="0"/>
            </a:endParaRPr>
          </a:p>
        </p:txBody>
      </p:sp>
      <p:pic>
        <p:nvPicPr>
          <p:cNvPr id="2" name="תמונה 1">
            <a:extLst>
              <a:ext uri="{FF2B5EF4-FFF2-40B4-BE49-F238E27FC236}">
                <a16:creationId xmlns:a16="http://schemas.microsoft.com/office/drawing/2014/main" id="{26E9BDA8-47AE-4B67-BA74-D879B6475251}"/>
              </a:ext>
            </a:extLst>
          </p:cNvPr>
          <p:cNvPicPr>
            <a:picLocks noChangeAspect="1"/>
          </p:cNvPicPr>
          <p:nvPr/>
        </p:nvPicPr>
        <p:blipFill>
          <a:blip r:embed="rId4"/>
          <a:stretch>
            <a:fillRect/>
          </a:stretch>
        </p:blipFill>
        <p:spPr>
          <a:xfrm>
            <a:off x="2270651" y="100263"/>
            <a:ext cx="3275016" cy="2168618"/>
          </a:xfrm>
          <a:prstGeom prst="rect">
            <a:avLst/>
          </a:prstGeom>
        </p:spPr>
      </p:pic>
    </p:spTree>
    <p:extLst>
      <p:ext uri="{BB962C8B-B14F-4D97-AF65-F5344CB8AC3E}">
        <p14:creationId xmlns:p14="http://schemas.microsoft.com/office/powerpoint/2010/main" val="14316041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descr="Image result for ‫פריגו logo‬‎"/>
          <p:cNvPicPr>
            <a:picLocks noChangeAspect="1" noChangeArrowheads="1"/>
          </p:cNvPicPr>
          <p:nvPr/>
        </p:nvPicPr>
        <p:blipFill>
          <a:blip r:embed="rId3" cstate="print"/>
          <a:srcRect/>
          <a:stretch>
            <a:fillRect/>
          </a:stretch>
        </p:blipFill>
        <p:spPr bwMode="auto">
          <a:xfrm>
            <a:off x="1596465" y="6162328"/>
            <a:ext cx="748284" cy="366659"/>
          </a:xfrm>
          <a:prstGeom prst="rect">
            <a:avLst/>
          </a:prstGeom>
          <a:noFill/>
        </p:spPr>
      </p:pic>
      <p:sp>
        <p:nvSpPr>
          <p:cNvPr id="10" name="Text Placeholder 1"/>
          <p:cNvSpPr txBox="1">
            <a:spLocks/>
          </p:cNvSpPr>
          <p:nvPr/>
        </p:nvSpPr>
        <p:spPr>
          <a:xfrm>
            <a:off x="5300195" y="691800"/>
            <a:ext cx="6264275" cy="719137"/>
          </a:xfrm>
          <a:prstGeom prst="rect">
            <a:avLst/>
          </a:prstGeom>
        </p:spPr>
        <p:txBody>
          <a:bodyPr vert="horz" lIns="91440" tIns="45720" rIns="91440" bIns="45720" rtlCol="1">
            <a:noAutofit/>
          </a:bodyPr>
          <a:lstStyle>
            <a:lvl1pPr marL="342900" indent="-342900" algn="r" defTabSz="914400" rtl="1" eaLnBrk="1" latinLnBrk="0" hangingPunct="1">
              <a:spcBef>
                <a:spcPct val="20000"/>
              </a:spcBef>
              <a:buFont typeface="Arial" panose="020B0604020202020204" pitchFamily="34" charset="0"/>
              <a:buChar char="•"/>
              <a:defRPr sz="2800" kern="1200">
                <a:solidFill>
                  <a:schemeClr val="tx1">
                    <a:lumMod val="75000"/>
                  </a:schemeClr>
                </a:solidFill>
                <a:latin typeface="Arial" panose="020B0604020202020204" pitchFamily="34" charset="0"/>
                <a:ea typeface="+mn-ea"/>
                <a:cs typeface="Arial" panose="020B0604020202020204" pitchFamily="34" charset="0"/>
              </a:defRPr>
            </a:lvl1pPr>
            <a:lvl2pPr marL="742950" indent="-285750" algn="r" defTabSz="914400" rtl="1" eaLnBrk="1" latinLnBrk="0" hangingPunct="1">
              <a:spcBef>
                <a:spcPct val="20000"/>
              </a:spcBef>
              <a:buFont typeface="Arial" panose="020B0604020202020204" pitchFamily="34" charset="0"/>
              <a:buChar char="–"/>
              <a:defRPr sz="2800" kern="1200">
                <a:solidFill>
                  <a:schemeClr val="tx1">
                    <a:lumMod val="75000"/>
                  </a:schemeClr>
                </a:solidFill>
                <a:latin typeface="+mn-lt"/>
                <a:ea typeface="+mn-ea"/>
                <a:cs typeface="+mn-cs"/>
              </a:defRPr>
            </a:lvl2pPr>
            <a:lvl3pPr marL="1143000" indent="-228600" algn="r" defTabSz="914400" rtl="1" eaLnBrk="1" latinLnBrk="0" hangingPunct="1">
              <a:spcBef>
                <a:spcPct val="20000"/>
              </a:spcBef>
              <a:buFont typeface="Arial" panose="020B0604020202020204" pitchFamily="34" charset="0"/>
              <a:buChar char="•"/>
              <a:defRPr sz="2800" kern="1200">
                <a:solidFill>
                  <a:schemeClr val="tx1">
                    <a:lumMod val="75000"/>
                  </a:schemeClr>
                </a:solidFill>
                <a:latin typeface="+mn-lt"/>
                <a:ea typeface="+mn-ea"/>
                <a:cs typeface="+mn-cs"/>
              </a:defRPr>
            </a:lvl3pPr>
            <a:lvl4pPr marL="1600200" indent="-228600" algn="r" defTabSz="914400" rtl="1" eaLnBrk="1" latinLnBrk="0" hangingPunct="1">
              <a:spcBef>
                <a:spcPct val="20000"/>
              </a:spcBef>
              <a:buFont typeface="Arial" panose="020B0604020202020204" pitchFamily="34" charset="0"/>
              <a:buChar char="–"/>
              <a:defRPr sz="2800" kern="1200">
                <a:solidFill>
                  <a:schemeClr val="tx1">
                    <a:lumMod val="75000"/>
                  </a:schemeClr>
                </a:solidFill>
                <a:latin typeface="+mn-lt"/>
                <a:ea typeface="+mn-ea"/>
                <a:cs typeface="+mn-cs"/>
              </a:defRPr>
            </a:lvl4pPr>
            <a:lvl5pPr marL="2057400" indent="-228600" algn="r" defTabSz="914400" rtl="1" eaLnBrk="1" latinLnBrk="0" hangingPunct="1">
              <a:spcBef>
                <a:spcPct val="20000"/>
              </a:spcBef>
              <a:buFont typeface="Arial" panose="020B0604020202020204" pitchFamily="34" charset="0"/>
              <a:buChar char="»"/>
              <a:defRPr sz="2800" kern="1200">
                <a:solidFill>
                  <a:schemeClr val="tx1">
                    <a:lumMod val="75000"/>
                  </a:schemeClr>
                </a:solidFill>
                <a:latin typeface="+mn-lt"/>
                <a:ea typeface="+mn-ea"/>
                <a:cs typeface="+mn-cs"/>
              </a:defRPr>
            </a:lvl5pPr>
            <a:lvl6pPr marL="2514600" indent="-228600" algn="r" defTabSz="914400" rtl="1"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r" defTabSz="914400" rtl="1"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r" defTabSz="914400" rtl="1"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r" defTabSz="914400" rtl="1"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r" defTabSz="914400" rtl="1"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he-IL" sz="2800" b="0" i="0" u="none" strike="noStrike" kern="1200" cap="none" spc="0" normalizeH="0" baseline="0" noProof="0">
                <a:ln>
                  <a:noFill/>
                </a:ln>
                <a:solidFill>
                  <a:srgbClr val="002F8E">
                    <a:lumMod val="75000"/>
                  </a:srgbClr>
                </a:solidFill>
                <a:effectLst/>
                <a:uLnTx/>
                <a:uFillTx/>
                <a:latin typeface="Arial" panose="020B0604020202020204" pitchFamily="34" charset="0"/>
                <a:ea typeface="+mn-ea"/>
                <a:cs typeface="Arial" panose="020B0604020202020204" pitchFamily="34" charset="0"/>
              </a:rPr>
              <a:t>גורמי הסיכון למחלה</a:t>
            </a:r>
            <a:endParaRPr kumimoji="0" lang="en-US" sz="2800" b="0" i="0" u="none" strike="noStrike" kern="1200" cap="none" spc="0" normalizeH="0" baseline="0" noProof="0" dirty="0">
              <a:ln>
                <a:noFill/>
              </a:ln>
              <a:solidFill>
                <a:srgbClr val="002F8E">
                  <a:lumMod val="75000"/>
                </a:srgbClr>
              </a:solidFill>
              <a:effectLst/>
              <a:uLnTx/>
              <a:uFillTx/>
              <a:latin typeface="Arial" panose="020B0604020202020204" pitchFamily="34" charset="0"/>
              <a:ea typeface="+mn-ea"/>
              <a:cs typeface="Arial" panose="020B0604020202020204" pitchFamily="34" charset="0"/>
            </a:endParaRPr>
          </a:p>
        </p:txBody>
      </p:sp>
      <p:sp>
        <p:nvSpPr>
          <p:cNvPr id="11" name="Content Placeholder 2"/>
          <p:cNvSpPr txBox="1">
            <a:spLocks/>
          </p:cNvSpPr>
          <p:nvPr/>
        </p:nvSpPr>
        <p:spPr>
          <a:xfrm>
            <a:off x="0" y="1482374"/>
            <a:ext cx="11564471" cy="4167311"/>
          </a:xfrm>
          <a:prstGeom prst="rect">
            <a:avLst/>
          </a:prstGeom>
        </p:spPr>
        <p:txBody>
          <a:bodyPr vert="horz" lIns="91440" tIns="45720" rIns="91440" bIns="45720" rtlCol="1">
            <a:normAutofit/>
          </a:bodyPr>
          <a:lstStyle>
            <a:lvl1pPr marL="342900" indent="-342900" algn="r" defTabSz="914400" rtl="1" eaLnBrk="1" latinLnBrk="0" hangingPunct="1">
              <a:spcBef>
                <a:spcPct val="20000"/>
              </a:spcBef>
              <a:buFont typeface="Arial" panose="020B0604020202020204" pitchFamily="34" charset="0"/>
              <a:buChar char="•"/>
              <a:defRPr sz="2000" kern="1200">
                <a:solidFill>
                  <a:srgbClr val="080808"/>
                </a:solidFill>
                <a:latin typeface="+mn-lt"/>
                <a:ea typeface="+mn-ea"/>
                <a:cs typeface="+mn-cs"/>
              </a:defRPr>
            </a:lvl1pPr>
            <a:lvl2pPr marL="742950" indent="-285750" algn="r" defTabSz="914400" rtl="1" eaLnBrk="1" latinLnBrk="0" hangingPunct="1">
              <a:spcBef>
                <a:spcPct val="20000"/>
              </a:spcBef>
              <a:buFont typeface="Arial" panose="020B0604020202020204" pitchFamily="34" charset="0"/>
              <a:buChar char="–"/>
              <a:defRPr sz="2000" kern="1200">
                <a:solidFill>
                  <a:srgbClr val="080808"/>
                </a:solidFill>
                <a:latin typeface="+mn-lt"/>
                <a:ea typeface="+mn-ea"/>
                <a:cs typeface="+mn-cs"/>
              </a:defRPr>
            </a:lvl2pPr>
            <a:lvl3pPr marL="1143000" indent="-228600" algn="r" defTabSz="914400" rtl="1" eaLnBrk="1" latinLnBrk="0" hangingPunct="1">
              <a:spcBef>
                <a:spcPct val="20000"/>
              </a:spcBef>
              <a:buFont typeface="Arial" panose="020B0604020202020204" pitchFamily="34" charset="0"/>
              <a:buChar char="•"/>
              <a:defRPr sz="2000" kern="1200">
                <a:solidFill>
                  <a:srgbClr val="080808"/>
                </a:solidFill>
                <a:latin typeface="+mn-lt"/>
                <a:ea typeface="+mn-ea"/>
                <a:cs typeface="+mn-cs"/>
              </a:defRPr>
            </a:lvl3pPr>
            <a:lvl4pPr marL="1600200" indent="-228600" algn="r" defTabSz="914400" rtl="1" eaLnBrk="1" latinLnBrk="0" hangingPunct="1">
              <a:spcBef>
                <a:spcPct val="20000"/>
              </a:spcBef>
              <a:buFont typeface="Arial" panose="020B0604020202020204" pitchFamily="34" charset="0"/>
              <a:buChar char="–"/>
              <a:defRPr sz="2000" kern="1200">
                <a:solidFill>
                  <a:srgbClr val="080808"/>
                </a:solidFill>
                <a:latin typeface="+mn-lt"/>
                <a:ea typeface="+mn-ea"/>
                <a:cs typeface="+mn-cs"/>
              </a:defRPr>
            </a:lvl4pPr>
            <a:lvl5pPr marL="2057400" indent="-228600" algn="r" defTabSz="914400" rtl="1" eaLnBrk="1" latinLnBrk="0" hangingPunct="1">
              <a:spcBef>
                <a:spcPct val="20000"/>
              </a:spcBef>
              <a:buFont typeface="Arial" panose="020B0604020202020204" pitchFamily="34" charset="0"/>
              <a:buChar char="»"/>
              <a:defRPr sz="2000" kern="1200">
                <a:solidFill>
                  <a:srgbClr val="080808"/>
                </a:solidFill>
                <a:latin typeface="+mn-lt"/>
                <a:ea typeface="+mn-ea"/>
                <a:cs typeface="+mn-cs"/>
              </a:defRPr>
            </a:lvl5pPr>
            <a:lvl6pPr marL="2514600" indent="-228600" algn="r" defTabSz="914400" rtl="1"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r" defTabSz="914400" rtl="1"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r" defTabSz="914400" rtl="1"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r" defTabSz="914400" rtl="1"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r" defTabSz="914400" rtl="1"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he-IL" sz="2000" b="0" i="0" u="none" strike="noStrike" kern="1200" cap="none" spc="0" normalizeH="0" baseline="0" noProof="0" dirty="0">
                <a:ln>
                  <a:noFill/>
                </a:ln>
                <a:solidFill>
                  <a:srgbClr val="080808"/>
                </a:solidFill>
                <a:effectLst/>
                <a:uLnTx/>
                <a:uFillTx/>
                <a:latin typeface="Calibri"/>
                <a:ea typeface="+mn-ea"/>
                <a:cs typeface="Arial" panose="020B0604020202020204" pitchFamily="34" charset="0"/>
              </a:rPr>
              <a:t>תארו את גורמי הסיכון למחלה:</a:t>
            </a:r>
          </a:p>
          <a:p>
            <a:pPr marL="0" marR="0" lvl="0" indent="0" algn="r" defTabSz="914400" rtl="1"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he-IL" sz="2000" b="0" i="0" u="none" strike="noStrike" kern="1200" cap="none" spc="0" normalizeH="0" baseline="0" noProof="0" dirty="0">
                <a:ln>
                  <a:noFill/>
                </a:ln>
                <a:solidFill>
                  <a:srgbClr val="080808"/>
                </a:solidFill>
                <a:effectLst/>
                <a:uLnTx/>
                <a:uFillTx/>
                <a:latin typeface="Calibri"/>
                <a:ea typeface="+mn-ea"/>
                <a:cs typeface="Arial" panose="020B0604020202020204" pitchFamily="34" charset="0"/>
              </a:rPr>
              <a:t>קיום יחסי מין עם נשא של הנגיף זו דרך נפוצה להידבקות ב-</a:t>
            </a:r>
            <a:r>
              <a:rPr kumimoji="0" lang="en-US" sz="2000" b="0" i="0" u="none" strike="noStrike" kern="1200" cap="none" spc="0" normalizeH="0" baseline="0" noProof="0" dirty="0">
                <a:ln>
                  <a:noFill/>
                </a:ln>
                <a:solidFill>
                  <a:srgbClr val="080808"/>
                </a:solidFill>
                <a:effectLst/>
                <a:uLnTx/>
                <a:uFillTx/>
                <a:latin typeface="Calibri"/>
                <a:ea typeface="+mn-ea"/>
                <a:cs typeface="Arial" panose="020B0604020202020204" pitchFamily="34" charset="0"/>
              </a:rPr>
              <a:t>HIV</a:t>
            </a:r>
            <a:endParaRPr kumimoji="0" lang="he-IL" sz="2000" b="0" i="0" u="none" strike="noStrike" kern="1200" cap="none" spc="0" normalizeH="0" baseline="0" noProof="0" dirty="0">
              <a:ln>
                <a:noFill/>
              </a:ln>
              <a:solidFill>
                <a:srgbClr val="080808"/>
              </a:solidFill>
              <a:effectLst/>
              <a:uLnTx/>
              <a:uFillTx/>
              <a:latin typeface="Calibri"/>
              <a:ea typeface="+mn-ea"/>
              <a:cs typeface="Arial" panose="020B0604020202020204" pitchFamily="34" charset="0"/>
            </a:endParaRPr>
          </a:p>
          <a:p>
            <a:pPr marL="0" marR="0" lvl="0" indent="0" algn="r" defTabSz="914400" rtl="1"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he-IL" b="0" i="0" u="none" strike="noStrike" kern="1200" cap="none" spc="0" normalizeH="0" baseline="0" noProof="0" dirty="0">
                <a:ln>
                  <a:noFill/>
                </a:ln>
                <a:solidFill>
                  <a:srgbClr val="080808"/>
                </a:solidFill>
                <a:effectLst/>
                <a:uLnTx/>
                <a:uFillTx/>
                <a:latin typeface="Calibri"/>
                <a:ea typeface="+mn-ea"/>
                <a:cs typeface="Arial" panose="020B0604020202020204" pitchFamily="34" charset="0"/>
              </a:rPr>
              <a:t>בעת קבלת עירוי דם.</a:t>
            </a:r>
          </a:p>
          <a:p>
            <a:pPr marL="0" marR="0" lvl="0" indent="0" algn="r" defTabSz="914400" rtl="1" eaLnBrk="1" fontAlgn="auto" latinLnBrk="0" hangingPunct="1">
              <a:lnSpc>
                <a:spcPct val="100000"/>
              </a:lnSpc>
              <a:spcBef>
                <a:spcPct val="20000"/>
              </a:spcBef>
              <a:spcAft>
                <a:spcPts val="0"/>
              </a:spcAft>
              <a:buClrTx/>
              <a:buSzTx/>
              <a:buFont typeface="Arial" panose="020B0604020202020204" pitchFamily="34" charset="0"/>
              <a:buNone/>
              <a:tabLst/>
              <a:defRPr/>
            </a:pPr>
            <a:r>
              <a:rPr lang="he-IL" dirty="0">
                <a:latin typeface="Calibri"/>
                <a:cs typeface="Arial" panose="020B0604020202020204" pitchFamily="34" charset="0"/>
              </a:rPr>
              <a:t>שימוש במחטים ובמזרקים מזוהמים.</a:t>
            </a:r>
          </a:p>
          <a:p>
            <a:pPr marL="0" marR="0" lvl="0" indent="0" algn="r" defTabSz="914400" rtl="1"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he-IL" b="0" i="0" u="none" strike="noStrike" kern="1200" cap="none" spc="0" normalizeH="0" baseline="0" noProof="0" dirty="0">
                <a:ln>
                  <a:noFill/>
                </a:ln>
                <a:solidFill>
                  <a:srgbClr val="080808"/>
                </a:solidFill>
                <a:effectLst/>
                <a:uLnTx/>
                <a:uFillTx/>
                <a:latin typeface="Calibri"/>
                <a:ea typeface="+mn-ea"/>
                <a:cs typeface="Arial" panose="020B0604020202020204" pitchFamily="34" charset="0"/>
              </a:rPr>
              <a:t>מאם לעוברה במהלך </a:t>
            </a:r>
            <a:r>
              <a:rPr kumimoji="0" lang="he-IL" b="0" i="0" u="none" strike="noStrike" kern="1200" cap="none" spc="0" normalizeH="0" baseline="0" noProof="0" dirty="0" err="1">
                <a:ln>
                  <a:noFill/>
                </a:ln>
                <a:solidFill>
                  <a:srgbClr val="080808"/>
                </a:solidFill>
                <a:effectLst/>
                <a:uLnTx/>
                <a:uFillTx/>
                <a:latin typeface="Calibri"/>
                <a:ea typeface="+mn-ea"/>
                <a:cs typeface="Arial" panose="020B0604020202020204" pitchFamily="34" charset="0"/>
              </a:rPr>
              <a:t>ההריון</a:t>
            </a:r>
            <a:r>
              <a:rPr kumimoji="0" lang="he-IL" b="0" i="0" u="none" strike="noStrike" kern="1200" cap="none" spc="0" normalizeH="0" baseline="0" noProof="0" dirty="0">
                <a:ln>
                  <a:noFill/>
                </a:ln>
                <a:solidFill>
                  <a:srgbClr val="080808"/>
                </a:solidFill>
                <a:effectLst/>
                <a:uLnTx/>
                <a:uFillTx/>
                <a:latin typeface="Calibri"/>
                <a:ea typeface="+mn-ea"/>
                <a:cs typeface="Arial" panose="020B0604020202020204" pitchFamily="34" charset="0"/>
              </a:rPr>
              <a:t>.</a:t>
            </a:r>
            <a:endParaRPr kumimoji="0" lang="en-US" b="0" i="0" u="none" strike="noStrike" kern="1200" cap="none" spc="0" normalizeH="0" baseline="0" noProof="0" dirty="0">
              <a:ln>
                <a:noFill/>
              </a:ln>
              <a:solidFill>
                <a:srgbClr val="080808"/>
              </a:solidFill>
              <a:effectLst/>
              <a:uLnTx/>
              <a:uFillTx/>
              <a:latin typeface="Calibri"/>
              <a:ea typeface="+mn-ea"/>
              <a:cs typeface="Arial" panose="020B0604020202020204" pitchFamily="34" charset="0"/>
            </a:endParaRPr>
          </a:p>
        </p:txBody>
      </p:sp>
      <p:sp>
        <p:nvSpPr>
          <p:cNvPr id="12" name="Text Placeholder 1"/>
          <p:cNvSpPr txBox="1">
            <a:spLocks/>
          </p:cNvSpPr>
          <p:nvPr/>
        </p:nvSpPr>
        <p:spPr>
          <a:xfrm>
            <a:off x="731521" y="3175118"/>
            <a:ext cx="10832950" cy="719137"/>
          </a:xfrm>
          <a:prstGeom prst="rect">
            <a:avLst/>
          </a:prstGeom>
        </p:spPr>
        <p:txBody>
          <a:bodyPr vert="horz" lIns="91440" tIns="45720" rIns="91440" bIns="45720" rtlCol="1">
            <a:noAutofit/>
          </a:bodyPr>
          <a:lstStyle>
            <a:lvl1pPr marL="342900" indent="-342900" algn="r" defTabSz="914400" rtl="1" eaLnBrk="1" latinLnBrk="0" hangingPunct="1">
              <a:spcBef>
                <a:spcPct val="20000"/>
              </a:spcBef>
              <a:buFont typeface="Arial" panose="020B0604020202020204" pitchFamily="34" charset="0"/>
              <a:buChar char="•"/>
              <a:defRPr sz="2800" kern="1200">
                <a:solidFill>
                  <a:schemeClr val="tx1">
                    <a:lumMod val="75000"/>
                  </a:schemeClr>
                </a:solidFill>
                <a:latin typeface="Arial" panose="020B0604020202020204" pitchFamily="34" charset="0"/>
                <a:ea typeface="+mn-ea"/>
                <a:cs typeface="Arial" panose="020B0604020202020204" pitchFamily="34" charset="0"/>
              </a:defRPr>
            </a:lvl1pPr>
            <a:lvl2pPr marL="742950" indent="-285750" algn="r" defTabSz="914400" rtl="1" eaLnBrk="1" latinLnBrk="0" hangingPunct="1">
              <a:spcBef>
                <a:spcPct val="20000"/>
              </a:spcBef>
              <a:buFont typeface="Arial" panose="020B0604020202020204" pitchFamily="34" charset="0"/>
              <a:buChar char="–"/>
              <a:defRPr sz="2800" kern="1200">
                <a:solidFill>
                  <a:schemeClr val="tx1">
                    <a:lumMod val="75000"/>
                  </a:schemeClr>
                </a:solidFill>
                <a:latin typeface="+mn-lt"/>
                <a:ea typeface="+mn-ea"/>
                <a:cs typeface="+mn-cs"/>
              </a:defRPr>
            </a:lvl2pPr>
            <a:lvl3pPr marL="1143000" indent="-228600" algn="r" defTabSz="914400" rtl="1" eaLnBrk="1" latinLnBrk="0" hangingPunct="1">
              <a:spcBef>
                <a:spcPct val="20000"/>
              </a:spcBef>
              <a:buFont typeface="Arial" panose="020B0604020202020204" pitchFamily="34" charset="0"/>
              <a:buChar char="•"/>
              <a:defRPr sz="2800" kern="1200">
                <a:solidFill>
                  <a:schemeClr val="tx1">
                    <a:lumMod val="75000"/>
                  </a:schemeClr>
                </a:solidFill>
                <a:latin typeface="+mn-lt"/>
                <a:ea typeface="+mn-ea"/>
                <a:cs typeface="+mn-cs"/>
              </a:defRPr>
            </a:lvl3pPr>
            <a:lvl4pPr marL="1600200" indent="-228600" algn="r" defTabSz="914400" rtl="1" eaLnBrk="1" latinLnBrk="0" hangingPunct="1">
              <a:spcBef>
                <a:spcPct val="20000"/>
              </a:spcBef>
              <a:buFont typeface="Arial" panose="020B0604020202020204" pitchFamily="34" charset="0"/>
              <a:buChar char="–"/>
              <a:defRPr sz="2800" kern="1200">
                <a:solidFill>
                  <a:schemeClr val="tx1">
                    <a:lumMod val="75000"/>
                  </a:schemeClr>
                </a:solidFill>
                <a:latin typeface="+mn-lt"/>
                <a:ea typeface="+mn-ea"/>
                <a:cs typeface="+mn-cs"/>
              </a:defRPr>
            </a:lvl4pPr>
            <a:lvl5pPr marL="2057400" indent="-228600" algn="r" defTabSz="914400" rtl="1" eaLnBrk="1" latinLnBrk="0" hangingPunct="1">
              <a:spcBef>
                <a:spcPct val="20000"/>
              </a:spcBef>
              <a:buFont typeface="Arial" panose="020B0604020202020204" pitchFamily="34" charset="0"/>
              <a:buChar char="»"/>
              <a:defRPr sz="2800" kern="1200">
                <a:solidFill>
                  <a:schemeClr val="tx1">
                    <a:lumMod val="75000"/>
                  </a:schemeClr>
                </a:solidFill>
                <a:latin typeface="+mn-lt"/>
                <a:ea typeface="+mn-ea"/>
                <a:cs typeface="+mn-cs"/>
              </a:defRPr>
            </a:lvl5pPr>
            <a:lvl6pPr marL="2514600" indent="-228600" algn="r" defTabSz="914400" rtl="1"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r" defTabSz="914400" rtl="1"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r" defTabSz="914400" rtl="1"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r" defTabSz="914400" rtl="1"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r" defTabSz="914400" rtl="1"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he-IL" sz="2800" b="0" i="0" u="none" strike="noStrike" kern="1200" cap="none" spc="0" normalizeH="0" baseline="0" noProof="0">
                <a:ln>
                  <a:noFill/>
                </a:ln>
                <a:solidFill>
                  <a:srgbClr val="002F8E">
                    <a:lumMod val="75000"/>
                  </a:srgbClr>
                </a:solidFill>
                <a:effectLst/>
                <a:uLnTx/>
                <a:uFillTx/>
                <a:latin typeface="Arial" panose="020B0604020202020204" pitchFamily="34" charset="0"/>
                <a:ea typeface="+mn-ea"/>
                <a:cs typeface="Arial" panose="020B0604020202020204" pitchFamily="34" charset="0"/>
              </a:rPr>
              <a:t> תפוצה ומשך</a:t>
            </a:r>
            <a:endParaRPr kumimoji="0" lang="en-US" sz="2800" b="0" i="0" u="none" strike="noStrike" kern="1200" cap="none" spc="0" normalizeH="0" baseline="0" noProof="0" dirty="0">
              <a:ln>
                <a:noFill/>
              </a:ln>
              <a:solidFill>
                <a:srgbClr val="002F8E">
                  <a:lumMod val="75000"/>
                </a:srgbClr>
              </a:solidFill>
              <a:effectLst/>
              <a:uLnTx/>
              <a:uFillTx/>
              <a:latin typeface="Arial" panose="020B0604020202020204" pitchFamily="34" charset="0"/>
              <a:ea typeface="+mn-ea"/>
              <a:cs typeface="Arial" panose="020B0604020202020204" pitchFamily="34" charset="0"/>
            </a:endParaRPr>
          </a:p>
        </p:txBody>
      </p:sp>
      <p:sp>
        <p:nvSpPr>
          <p:cNvPr id="13" name="Content Placeholder 2"/>
          <p:cNvSpPr txBox="1">
            <a:spLocks/>
          </p:cNvSpPr>
          <p:nvPr/>
        </p:nvSpPr>
        <p:spPr>
          <a:xfrm>
            <a:off x="800677" y="3740716"/>
            <a:ext cx="10832950" cy="3960812"/>
          </a:xfrm>
          <a:prstGeom prst="rect">
            <a:avLst/>
          </a:prstGeom>
        </p:spPr>
        <p:txBody>
          <a:bodyPr vert="horz" lIns="91440" tIns="45720" rIns="91440" bIns="45720" rtlCol="1">
            <a:normAutofit/>
          </a:bodyPr>
          <a:lstStyle>
            <a:lvl1pPr marL="342900" indent="-342900" algn="r" defTabSz="914400" rtl="1" eaLnBrk="1" latinLnBrk="0" hangingPunct="1">
              <a:spcBef>
                <a:spcPct val="20000"/>
              </a:spcBef>
              <a:buFont typeface="Arial" panose="020B0604020202020204" pitchFamily="34" charset="0"/>
              <a:buChar char="•"/>
              <a:defRPr sz="2000" kern="1200">
                <a:solidFill>
                  <a:srgbClr val="080808"/>
                </a:solidFill>
                <a:latin typeface="+mn-lt"/>
                <a:ea typeface="+mn-ea"/>
                <a:cs typeface="+mn-cs"/>
              </a:defRPr>
            </a:lvl1pPr>
            <a:lvl2pPr marL="742950" indent="-285750" algn="r" defTabSz="914400" rtl="1" eaLnBrk="1" latinLnBrk="0" hangingPunct="1">
              <a:spcBef>
                <a:spcPct val="20000"/>
              </a:spcBef>
              <a:buFont typeface="Arial" panose="020B0604020202020204" pitchFamily="34" charset="0"/>
              <a:buChar char="–"/>
              <a:defRPr sz="2000" kern="1200">
                <a:solidFill>
                  <a:srgbClr val="080808"/>
                </a:solidFill>
                <a:latin typeface="+mn-lt"/>
                <a:ea typeface="+mn-ea"/>
                <a:cs typeface="+mn-cs"/>
              </a:defRPr>
            </a:lvl2pPr>
            <a:lvl3pPr marL="1143000" indent="-228600" algn="r" defTabSz="914400" rtl="1" eaLnBrk="1" latinLnBrk="0" hangingPunct="1">
              <a:spcBef>
                <a:spcPct val="20000"/>
              </a:spcBef>
              <a:buFont typeface="Arial" panose="020B0604020202020204" pitchFamily="34" charset="0"/>
              <a:buChar char="•"/>
              <a:defRPr sz="2000" kern="1200">
                <a:solidFill>
                  <a:srgbClr val="080808"/>
                </a:solidFill>
                <a:latin typeface="+mn-lt"/>
                <a:ea typeface="+mn-ea"/>
                <a:cs typeface="+mn-cs"/>
              </a:defRPr>
            </a:lvl3pPr>
            <a:lvl4pPr marL="1600200" indent="-228600" algn="r" defTabSz="914400" rtl="1" eaLnBrk="1" latinLnBrk="0" hangingPunct="1">
              <a:spcBef>
                <a:spcPct val="20000"/>
              </a:spcBef>
              <a:buFont typeface="Arial" panose="020B0604020202020204" pitchFamily="34" charset="0"/>
              <a:buChar char="–"/>
              <a:defRPr sz="2000" kern="1200">
                <a:solidFill>
                  <a:srgbClr val="080808"/>
                </a:solidFill>
                <a:latin typeface="+mn-lt"/>
                <a:ea typeface="+mn-ea"/>
                <a:cs typeface="+mn-cs"/>
              </a:defRPr>
            </a:lvl4pPr>
            <a:lvl5pPr marL="2057400" indent="-228600" algn="r" defTabSz="914400" rtl="1" eaLnBrk="1" latinLnBrk="0" hangingPunct="1">
              <a:spcBef>
                <a:spcPct val="20000"/>
              </a:spcBef>
              <a:buFont typeface="Arial" panose="020B0604020202020204" pitchFamily="34" charset="0"/>
              <a:buChar char="»"/>
              <a:defRPr sz="2000" kern="1200">
                <a:solidFill>
                  <a:srgbClr val="080808"/>
                </a:solidFill>
                <a:latin typeface="+mn-lt"/>
                <a:ea typeface="+mn-ea"/>
                <a:cs typeface="+mn-cs"/>
              </a:defRPr>
            </a:lvl5pPr>
            <a:lvl6pPr marL="2514600" indent="-228600" algn="r" defTabSz="914400" rtl="1"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r" defTabSz="914400" rtl="1"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r" defTabSz="914400" rtl="1"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r" defTabSz="914400" rtl="1"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r" defTabSz="914400" rtl="1"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he-IL" sz="2000" b="0" i="0" u="none" strike="noStrike" kern="1200" cap="none" spc="0" normalizeH="0" baseline="0" noProof="0" dirty="0">
                <a:ln>
                  <a:noFill/>
                </a:ln>
                <a:solidFill>
                  <a:srgbClr val="080808"/>
                </a:solidFill>
                <a:effectLst/>
                <a:uLnTx/>
                <a:uFillTx/>
                <a:latin typeface="Arial" panose="020B0604020202020204" pitchFamily="34" charset="0"/>
                <a:cs typeface="Arial" panose="020B0604020202020204" pitchFamily="34" charset="0"/>
              </a:rPr>
              <a:t>היכן נפוצה המחלה, כמה אחוזים באוכלוסייה נדבקים, כמה זמן נמשכת המחלה, האם ניתן להידבק בה שוב?</a:t>
            </a:r>
          </a:p>
          <a:p>
            <a:pPr marL="0" lvl="0" indent="0">
              <a:buNone/>
              <a:defRPr/>
            </a:pPr>
            <a:r>
              <a:rPr lang="he-IL" dirty="0">
                <a:latin typeface="Arial" panose="020B0604020202020204" pitchFamily="34" charset="0"/>
                <a:cs typeface="Arial" panose="020B0604020202020204" pitchFamily="34" charset="0"/>
              </a:rPr>
              <a:t>ארגון הבריאות העולמי</a:t>
            </a:r>
            <a:r>
              <a:rPr lang="en-US" dirty="0">
                <a:latin typeface="Arial" panose="020B0604020202020204" pitchFamily="34" charset="0"/>
                <a:cs typeface="Arial" panose="020B0604020202020204" pitchFamily="34" charset="0"/>
              </a:rPr>
              <a:t> </a:t>
            </a:r>
            <a:r>
              <a:rPr lang="he-IL" dirty="0">
                <a:latin typeface="Arial" panose="020B0604020202020204" pitchFamily="34" charset="0"/>
                <a:cs typeface="Arial" panose="020B0604020202020204" pitchFamily="34" charset="0"/>
              </a:rPr>
              <a:t>מעריך שכ-37 מיליון בני אדם ברחבי העולם הם נשאי </a:t>
            </a:r>
            <a:r>
              <a:rPr lang="en-US" dirty="0">
                <a:latin typeface="Arial" panose="020B0604020202020204" pitchFamily="34" charset="0"/>
                <a:cs typeface="Arial" panose="020B0604020202020204" pitchFamily="34" charset="0"/>
              </a:rPr>
              <a:t>HIV</a:t>
            </a:r>
          </a:p>
          <a:p>
            <a:pPr marL="0" lvl="0" indent="0">
              <a:buNone/>
              <a:defRPr/>
            </a:pPr>
            <a:r>
              <a:rPr lang="he-IL" dirty="0">
                <a:latin typeface="Arial" panose="020B0604020202020204" pitchFamily="34" charset="0"/>
                <a:cs typeface="Arial" panose="020B0604020202020204" pitchFamily="34" charset="0"/>
              </a:rPr>
              <a:t>נגיף נפוץ בעיקר במדינות אפריקה מדרום לסהרה, זימבבואה, מוזמביק ודרום אפריקה.</a:t>
            </a:r>
          </a:p>
          <a:p>
            <a:pPr marL="0" lvl="0" indent="0">
              <a:buNone/>
              <a:defRPr/>
            </a:pPr>
            <a:r>
              <a:rPr lang="he-IL" dirty="0">
                <a:latin typeface="Arial" panose="020B0604020202020204" pitchFamily="34" charset="0"/>
                <a:cs typeface="Arial" panose="020B0604020202020204" pitchFamily="34" charset="0"/>
              </a:rPr>
              <a:t>לרוב מדובר ב־8 עד 10 שנים, אך יש אנשים שאצלם מהלך המחלה מהיר יותר, והם מגיעים לשלב המחלות האופורטוניסטיות בתוך 5 שנים. לעומת זאת יש בודדים שאצלם נמשך השלב הזה 20 שנים.</a:t>
            </a:r>
          </a:p>
          <a:p>
            <a:pPr marL="0" lvl="0" indent="0">
              <a:buNone/>
              <a:defRPr/>
            </a:pPr>
            <a:r>
              <a:rPr lang="he-IL" dirty="0">
                <a:latin typeface="Arial" panose="020B0604020202020204" pitchFamily="34" charset="0"/>
                <a:cs typeface="Arial" panose="020B0604020202020204" pitchFamily="34" charset="0"/>
              </a:rPr>
              <a:t>אי אפשר להידבק באיידס ביחסי מין חד-פעמיים</a:t>
            </a:r>
            <a:endParaRPr kumimoji="0" lang="en-US" sz="2000" i="0" u="none" strike="noStrike" kern="1200" cap="none" spc="0" normalizeH="0" baseline="0" noProof="0" dirty="0">
              <a:ln>
                <a:noFill/>
              </a:ln>
              <a:solidFill>
                <a:srgbClr val="080808"/>
              </a:solidFill>
              <a:effectLst/>
              <a:uLnTx/>
              <a:uFillTx/>
              <a:latin typeface="Arial" panose="020B0604020202020204" pitchFamily="34" charset="0"/>
              <a:cs typeface="Arial" panose="020B0604020202020204" pitchFamily="34" charset="0"/>
            </a:endParaRPr>
          </a:p>
        </p:txBody>
      </p:sp>
      <p:pic>
        <p:nvPicPr>
          <p:cNvPr id="2" name="תמונה 1">
            <a:extLst>
              <a:ext uri="{FF2B5EF4-FFF2-40B4-BE49-F238E27FC236}">
                <a16:creationId xmlns:a16="http://schemas.microsoft.com/office/drawing/2014/main" id="{E4302AAF-338C-4C55-B0CF-75519968B4FC}"/>
              </a:ext>
            </a:extLst>
          </p:cNvPr>
          <p:cNvPicPr>
            <a:picLocks noChangeAspect="1"/>
          </p:cNvPicPr>
          <p:nvPr/>
        </p:nvPicPr>
        <p:blipFill>
          <a:blip r:embed="rId4"/>
          <a:stretch>
            <a:fillRect/>
          </a:stretch>
        </p:blipFill>
        <p:spPr>
          <a:xfrm>
            <a:off x="731521" y="610299"/>
            <a:ext cx="3227700" cy="2904930"/>
          </a:xfrm>
          <a:prstGeom prst="rect">
            <a:avLst/>
          </a:prstGeom>
        </p:spPr>
      </p:pic>
    </p:spTree>
    <p:extLst>
      <p:ext uri="{BB962C8B-B14F-4D97-AF65-F5344CB8AC3E}">
        <p14:creationId xmlns:p14="http://schemas.microsoft.com/office/powerpoint/2010/main" val="9927658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4" descr="data:image/png;base64,%20iVBORw0KGgoAAAANSUhEUgAAAEcAAAAVCAYAAAAU9vPjAAAAAXNSR0IArs4c6QAAAARnQU1BAACxjwv8YQUAAAAJcEhZcwAADsMAAA7DAcdvqGQAAAmxSURBVFhH5Vh5cFXVGf+du7y89xIeSVhCCIhGtuQlIZVNgWqBoSyBohRpdbSWwYLtFNqxtQoEwpIYB8apjAgDOLVqddpCLavsKrQoFqgYAgQCMrIvkpDAW+9y+rs3DwiFoPCPM/ibue/dd853vvN9v285JxFoAt1XDvcbij2urWIvXrdzfmd47Fq80Pl4Yvo7ASXxfR12/Wh1mMwVnjKVksyMzYdh4CGUVvRITH8n0CQ5DiRQLaW82Krt8l/iVKcVEOpYlFb2Skzf8bgpOcJGG6kqOwSUQOHwgUMQv7uco3NQVtE1IXJH4+syxw8LWYZuzLMt38T7BxdyyPcapLIYJUdSE2J3LG5KDmezhCoD+4ZsqJGw14RrOv4RxdlLOXEenvC8hNQdiyZPq9zKRz36kVCVhFhSMWJNedeND7dIihmfKXr9E59tXXkM/lOVFBuHqbl/bVjRCC8dbg4z+iyEuAtSdoJQNAh5jO8fwGO8hecKQwnJr8dLO6nL+wgDUoepOcupk9l7G5BSoHzfUNh2SxjpyzAzK5yYaRJNZo5+ONpJ6Gp7IcVp53fVoOXnbWl/ZMUDM1CWdgRSvEND56C8Is1d0Bhm7F4oynRonp+T/i6Qdkdo3tHwNluAmP6qa+g3henrg5QWb5DcCYmR28OM/2TAxlJ4kt+EVpOZGL0pmi4r1RqmJDHiQG3DAIWl+p6iiR/03tSvAKFWr0DR2sNSJiWmr0LY2TQCMGI7EL+UD+ENInZpEn8zEcUALN7l6P1mEGjBaIOO7b/trHHgDzjZ+g5ikXKY4ljD4M1xwwgWrB+ULOKeXZztYFhG/r6RGw454/mri7IVBXth2a98PuL9KSjbt5Mq2kAx8zC54AqJKN07CSnp83CpZgmKg+Pdsdl7O/CzmjqPMMefhKI+TadTSfB+2NYKFOf+15VzMtHSR/KtD+VMyt+NpJShiNQ9j2n5PCkrRwNab2Zje4b2OE+N9Sztje7aRTt1nEsawivHg8zOLGZvNffYDl/dR4imBKB6xsKSh1iey1C2Ow/C/whsM8iVp6GILyCMtxv7ccPMkTHtMTVF7yKl/UkwtoHONCA9+dJJacnTEsoQksIera6Fr3lbGGpRQiQB0Z7GOd9X1hIPwuvX+c1bthgEVR9Lx38Mj286M+JDEp2HksoUSG0VkgNv0LJfUPZp9quhMCJcQhJdiOfo9G/ctbr/dyR5LUr3FaGkRMFXvtfhbb6SY7+nztEkYzqS/O8jEvgJS+Eh+NJ4FZFF7l7CuwW6Zxb1jKLsr2jvHPrRtmGPBlxHTu7qYW0UoRRLi6kssWjpGB7mCWzpvyXKrxDTrdOQ7QiQnB1k3tHiRPoqpB2EGacfzq1632was5CReZWOOjrfZf+Zj3gkm6WSzXLbCl8z6rL7QsNTJLsvQnUrKVsI28iHZe2m4WRannB1q/JRt6ep2j2IhRaxj6mcz4E2ZgA8/p8hGqqE6eiSQVjx9xgELrLr+JEJi7ZCVNK+x7hPOmXLYTsHhpXL5taLWVXtbHEZ15LDlNAkXtYCegc7bH4Q1uTyxEwD2DHYSikF/9n6+zrADnyJWJiGi17uCeWg5EONkWWfoCG6dzB8KcU0+hmmegTR+lkk7R+woj0oM4rPbxm1dBjkXIij/BhJfVQiZmNyl8+x58Ah7qWy7OIk4DwfAVNpS2KKYBrPcn1XWAa9EBEG4uEGIsy5mJbzMZ4PVlNeJ5G0TzvFA6Q99ZInm5mrsCEz+JCFzLJ2mBw8jKkFFZiZx4hexTXkdFs1bIbq1x43Q8aXhlQnHBq2LpaYugqbbmiKsI3Udgi15kkmIzQyE/GL2Q0CSQF+ZND4OMzITxEN96PDD7ARdkNq67lI8vydpG2iocVc258OdCRhcWo1aU0e30/CZ33hqioItmMoOlL2CDxKDcr2LoGmf8I1czg20M1QhxzbrqGufETqaZ3a0LsmHkzi2mwSH4FqniUvuYizJzvkKMpCRC6egD91KIn+N16s2oZZ+/PddY1whZyC1cNeoAFT7LhdD0P+wbbCVxtsArnrf5gmBNJoHBRbsRGRBt8tRkxnfTukAFbzFvxsRyNqEZMbMbXrNjbb7ZhZeBZ1NWPhSx8EIz4fSnJnxH33U7aKOqJM7xidSSFJdWgfdMqA/mqpUFUv347DsPshKXkcyVjLppiDVuEeXLONBDnhusAyzOR7nGMX3bXpIR/zPIM6L0DzX+Ie7VhmcejqOUzpuoN6GLD6iRzbzZPsATo00V3XCEreihEZ3VYVva4le8oVXWUKIyBVsSjJ4z3YbXXRAT6rClYVTStYMXSAauj9hCYypCFjivdMNVqeyaRhSa4mGw3NzIc2JEtlpI5jRvBagm27D8glvV6JyR1q4bnolCIzA0fpxClmA4Ml0nBwf2tHnNeJe5llgk6eZLSD7FVcin+h+HsnMKGHwb27MEMjsBUn00zeq3TK9cTLR31s9EE2iYBrxyVXm0NUHYR5DvOYVdPyj2FK7nyWLB+nxLj3eJ52JVUt3fVzdydrQjfyhKJutaPGerf1WlIIFVnSRgcqzqEBOUIVw4Wu8WC1LKGqqm1Zp9vk7jmNjyM9Oc/bL9epwokwjRf3sMfQVOMM5/7/XvIVa9z5XshGvYfRzIAvkMJj+hSss8egtK7i7+4I123m/AEq6+0SEgvvphO1fOgDfs25XpwLkICubOxH2bSPsAbWcN8clstSPgcp2Aqaz4OYdRCqkcHyaQ3T3M5DJA8hewF1OP+bcrKun1uasNYiM+CDHh/F8mzB8jyg7Rm2brNjbVNw7jy2rTAlle8rQh3MtGWfQMXqLIRRFs2j8YprtHQaKiHQjBuykcoK93dj6HIuQrUZDBJJlT25JszT6k9QlQUo7h9F6f5neAKVMPpO/XMeZxCq+QtsfRkbK7Owvhd1DyYRzpxJp/5Gp97GzII4Sk6UIFx/gc25O41x2oVTas6/V05Ch4fZfIhZu4PrvNQRo528nDpRVQ6S/MUw8/4J7OKc/wCT5D4eA+dveAm8GXI3Dr9LRmXS/hFrqlFa+Ra8gScRDzsh7YspXT5FCQ1ru0vFye4WZgonX6+Hc1lzkNbdxhjh5Ou1uDx/Ix1O6tN9nLwoMbO/czbfGKV7/8yG+xSDMQlm8DUWvYpNS/kHxBg3kliUuKWP786LZqMMv/ynDcdumZxrUFb5OBtxGdO1FSJWDspYx98GSg9kMYPeZMbZvEKcYY1nQNcHsbRrETf6MLOqEpK3hGvvObeKqXnvIhIdSJZfhJbHhvotQcSaMeSpPK14oqU8AU1ziPmUjXbM7RIDAP8D9sP0OujbJlgAAAAASUVORK5CYII="/>
          <p:cNvSpPr>
            <a:spLocks noChangeAspect="1" noChangeArrowheads="1"/>
          </p:cNvSpPr>
          <p:nvPr/>
        </p:nvSpPr>
        <p:spPr bwMode="auto">
          <a:xfrm>
            <a:off x="1596252" y="8480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e-IL" dirty="0">
              <a:cs typeface="Arial" panose="020B0604020202020204" pitchFamily="34" charset="0"/>
            </a:endParaRPr>
          </a:p>
        </p:txBody>
      </p:sp>
      <p:sp>
        <p:nvSpPr>
          <p:cNvPr id="8" name="מלבן 7"/>
          <p:cNvSpPr/>
          <p:nvPr/>
        </p:nvSpPr>
        <p:spPr>
          <a:xfrm>
            <a:off x="5982828" y="3244334"/>
            <a:ext cx="248786" cy="369332"/>
          </a:xfrm>
          <a:prstGeom prst="rect">
            <a:avLst/>
          </a:prstGeom>
        </p:spPr>
        <p:txBody>
          <a:bodyPr wrap="none">
            <a:spAutoFit/>
          </a:bodyPr>
          <a:lstStyle/>
          <a:p>
            <a:r>
              <a:rPr lang="he-IL" dirty="0">
                <a:cs typeface="Arial" panose="020B0604020202020204" pitchFamily="34" charset="0"/>
              </a:rPr>
              <a:t> </a:t>
            </a:r>
          </a:p>
        </p:txBody>
      </p:sp>
      <p:sp>
        <p:nvSpPr>
          <p:cNvPr id="12" name="מלבן 11"/>
          <p:cNvSpPr/>
          <p:nvPr/>
        </p:nvSpPr>
        <p:spPr>
          <a:xfrm>
            <a:off x="5982828" y="3244334"/>
            <a:ext cx="248786" cy="369332"/>
          </a:xfrm>
          <a:prstGeom prst="rect">
            <a:avLst/>
          </a:prstGeom>
        </p:spPr>
        <p:txBody>
          <a:bodyPr wrap="none">
            <a:spAutoFit/>
          </a:bodyPr>
          <a:lstStyle/>
          <a:p>
            <a:r>
              <a:rPr lang="he-IL" dirty="0">
                <a:cs typeface="Arial" panose="020B0604020202020204" pitchFamily="34" charset="0"/>
              </a:rPr>
              <a:t> </a:t>
            </a:r>
          </a:p>
        </p:txBody>
      </p:sp>
      <p:pic>
        <p:nvPicPr>
          <p:cNvPr id="13" name="תמונה 12"/>
          <p:cNvPicPr>
            <a:picLocks noChangeAspect="1"/>
          </p:cNvPicPr>
          <p:nvPr/>
        </p:nvPicPr>
        <p:blipFill>
          <a:blip r:embed="rId3">
            <a:clrChange>
              <a:clrFrom>
                <a:srgbClr val="FFFFFF"/>
              </a:clrFrom>
              <a:clrTo>
                <a:srgbClr val="FFFFFF">
                  <a:alpha val="0"/>
                </a:srgbClr>
              </a:clrTo>
            </a:clrChange>
          </a:blip>
          <a:stretch>
            <a:fillRect/>
          </a:stretch>
        </p:blipFill>
        <p:spPr>
          <a:xfrm>
            <a:off x="1584518" y="6155414"/>
            <a:ext cx="1312379" cy="437460"/>
          </a:xfrm>
          <a:prstGeom prst="rect">
            <a:avLst/>
          </a:prstGeom>
        </p:spPr>
      </p:pic>
      <p:sp>
        <p:nvSpPr>
          <p:cNvPr id="11" name="Text Placeholder 1"/>
          <p:cNvSpPr txBox="1">
            <a:spLocks/>
          </p:cNvSpPr>
          <p:nvPr/>
        </p:nvSpPr>
        <p:spPr>
          <a:xfrm>
            <a:off x="2281188" y="793269"/>
            <a:ext cx="8879022" cy="719137"/>
          </a:xfrm>
          <a:prstGeom prst="rect">
            <a:avLst/>
          </a:prstGeom>
        </p:spPr>
        <p:txBody>
          <a:bodyPr vert="horz" lIns="91440" tIns="45720" rIns="91440" bIns="45720" rtlCol="1">
            <a:noAutofit/>
          </a:bodyPr>
          <a:lstStyle>
            <a:lvl1pPr marL="342900" indent="-342900" algn="r" defTabSz="914400" rtl="1" eaLnBrk="1" latinLnBrk="0" hangingPunct="1">
              <a:spcBef>
                <a:spcPct val="20000"/>
              </a:spcBef>
              <a:buFont typeface="Arial" panose="020B0604020202020204" pitchFamily="34" charset="0"/>
              <a:buChar char="•"/>
              <a:defRPr sz="2800" kern="1200">
                <a:solidFill>
                  <a:schemeClr val="tx1">
                    <a:lumMod val="75000"/>
                  </a:schemeClr>
                </a:solidFill>
                <a:latin typeface="Arial" panose="020B0604020202020204" pitchFamily="34" charset="0"/>
                <a:ea typeface="+mn-ea"/>
                <a:cs typeface="Arial" panose="020B0604020202020204" pitchFamily="34" charset="0"/>
              </a:defRPr>
            </a:lvl1pPr>
            <a:lvl2pPr marL="742950" indent="-285750" algn="r" defTabSz="914400" rtl="1" eaLnBrk="1" latinLnBrk="0" hangingPunct="1">
              <a:spcBef>
                <a:spcPct val="20000"/>
              </a:spcBef>
              <a:buFont typeface="Arial" panose="020B0604020202020204" pitchFamily="34" charset="0"/>
              <a:buChar char="–"/>
              <a:defRPr sz="2800" kern="1200">
                <a:solidFill>
                  <a:schemeClr val="tx1">
                    <a:lumMod val="75000"/>
                  </a:schemeClr>
                </a:solidFill>
                <a:latin typeface="+mn-lt"/>
                <a:ea typeface="+mn-ea"/>
                <a:cs typeface="+mn-cs"/>
              </a:defRPr>
            </a:lvl2pPr>
            <a:lvl3pPr marL="1143000" indent="-228600" algn="r" defTabSz="914400" rtl="1" eaLnBrk="1" latinLnBrk="0" hangingPunct="1">
              <a:spcBef>
                <a:spcPct val="20000"/>
              </a:spcBef>
              <a:buFont typeface="Arial" panose="020B0604020202020204" pitchFamily="34" charset="0"/>
              <a:buChar char="•"/>
              <a:defRPr sz="2800" kern="1200">
                <a:solidFill>
                  <a:schemeClr val="tx1">
                    <a:lumMod val="75000"/>
                  </a:schemeClr>
                </a:solidFill>
                <a:latin typeface="+mn-lt"/>
                <a:ea typeface="+mn-ea"/>
                <a:cs typeface="+mn-cs"/>
              </a:defRPr>
            </a:lvl3pPr>
            <a:lvl4pPr marL="1600200" indent="-228600" algn="r" defTabSz="914400" rtl="1" eaLnBrk="1" latinLnBrk="0" hangingPunct="1">
              <a:spcBef>
                <a:spcPct val="20000"/>
              </a:spcBef>
              <a:buFont typeface="Arial" panose="020B0604020202020204" pitchFamily="34" charset="0"/>
              <a:buChar char="–"/>
              <a:defRPr sz="2800" kern="1200">
                <a:solidFill>
                  <a:schemeClr val="tx1">
                    <a:lumMod val="75000"/>
                  </a:schemeClr>
                </a:solidFill>
                <a:latin typeface="+mn-lt"/>
                <a:ea typeface="+mn-ea"/>
                <a:cs typeface="+mn-cs"/>
              </a:defRPr>
            </a:lvl4pPr>
            <a:lvl5pPr marL="2057400" indent="-228600" algn="r" defTabSz="914400" rtl="1" eaLnBrk="1" latinLnBrk="0" hangingPunct="1">
              <a:spcBef>
                <a:spcPct val="20000"/>
              </a:spcBef>
              <a:buFont typeface="Arial" panose="020B0604020202020204" pitchFamily="34" charset="0"/>
              <a:buChar char="»"/>
              <a:defRPr sz="2800" kern="1200">
                <a:solidFill>
                  <a:schemeClr val="tx1">
                    <a:lumMod val="75000"/>
                  </a:schemeClr>
                </a:solidFill>
                <a:latin typeface="+mn-lt"/>
                <a:ea typeface="+mn-ea"/>
                <a:cs typeface="+mn-cs"/>
              </a:defRPr>
            </a:lvl5pPr>
            <a:lvl6pPr marL="2514600" indent="-228600" algn="r" defTabSz="914400" rtl="1"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r" defTabSz="914400" rtl="1"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r" defTabSz="914400" rtl="1"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r" defTabSz="914400" rtl="1"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r" defTabSz="914400" rtl="1"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he-IL" sz="2800" b="0" i="0" u="none" strike="noStrike" kern="1200" cap="none" spc="0" normalizeH="0" baseline="0" noProof="0" dirty="0">
                <a:ln>
                  <a:noFill/>
                </a:ln>
                <a:solidFill>
                  <a:srgbClr val="002F8E">
                    <a:lumMod val="75000"/>
                  </a:srgbClr>
                </a:solidFill>
                <a:effectLst/>
                <a:uLnTx/>
                <a:uFillTx/>
                <a:latin typeface="Arial" panose="020B0604020202020204" pitchFamily="34" charset="0"/>
                <a:ea typeface="+mn-ea"/>
                <a:cs typeface="Arial" panose="020B0604020202020204" pitchFamily="34" charset="0"/>
              </a:rPr>
              <a:t>אבחון המחלה</a:t>
            </a:r>
            <a:endParaRPr kumimoji="0" lang="en-US" sz="2800" b="0" i="0" u="none" strike="noStrike" kern="1200" cap="none" spc="0" normalizeH="0" baseline="0" noProof="0" dirty="0">
              <a:ln>
                <a:noFill/>
              </a:ln>
              <a:solidFill>
                <a:srgbClr val="002F8E">
                  <a:lumMod val="75000"/>
                </a:srgbClr>
              </a:solidFill>
              <a:effectLst/>
              <a:uLnTx/>
              <a:uFillTx/>
              <a:latin typeface="Arial" panose="020B0604020202020204" pitchFamily="34" charset="0"/>
              <a:ea typeface="+mn-ea"/>
              <a:cs typeface="Arial" panose="020B0604020202020204" pitchFamily="34" charset="0"/>
            </a:endParaRPr>
          </a:p>
        </p:txBody>
      </p:sp>
      <p:sp>
        <p:nvSpPr>
          <p:cNvPr id="14" name="Content Placeholder 2"/>
          <p:cNvSpPr txBox="1">
            <a:spLocks/>
          </p:cNvSpPr>
          <p:nvPr/>
        </p:nvSpPr>
        <p:spPr>
          <a:xfrm>
            <a:off x="2281188" y="1583844"/>
            <a:ext cx="8879022" cy="3960812"/>
          </a:xfrm>
          <a:prstGeom prst="rect">
            <a:avLst/>
          </a:prstGeom>
        </p:spPr>
        <p:txBody>
          <a:bodyPr vert="horz" lIns="91440" tIns="45720" rIns="91440" bIns="45720" rtlCol="1">
            <a:normAutofit/>
          </a:bodyPr>
          <a:lstStyle>
            <a:lvl1pPr marL="342900" indent="-342900" algn="r" defTabSz="914400" rtl="1" eaLnBrk="1" latinLnBrk="0" hangingPunct="1">
              <a:spcBef>
                <a:spcPct val="20000"/>
              </a:spcBef>
              <a:buFont typeface="Arial" panose="020B0604020202020204" pitchFamily="34" charset="0"/>
              <a:buChar char="•"/>
              <a:defRPr sz="2000" kern="1200">
                <a:solidFill>
                  <a:srgbClr val="080808"/>
                </a:solidFill>
                <a:latin typeface="+mn-lt"/>
                <a:ea typeface="+mn-ea"/>
                <a:cs typeface="+mn-cs"/>
              </a:defRPr>
            </a:lvl1pPr>
            <a:lvl2pPr marL="742950" indent="-285750" algn="r" defTabSz="914400" rtl="1" eaLnBrk="1" latinLnBrk="0" hangingPunct="1">
              <a:spcBef>
                <a:spcPct val="20000"/>
              </a:spcBef>
              <a:buFont typeface="Arial" panose="020B0604020202020204" pitchFamily="34" charset="0"/>
              <a:buChar char="–"/>
              <a:defRPr sz="2000" kern="1200">
                <a:solidFill>
                  <a:srgbClr val="080808"/>
                </a:solidFill>
                <a:latin typeface="+mn-lt"/>
                <a:ea typeface="+mn-ea"/>
                <a:cs typeface="+mn-cs"/>
              </a:defRPr>
            </a:lvl2pPr>
            <a:lvl3pPr marL="1143000" indent="-228600" algn="r" defTabSz="914400" rtl="1" eaLnBrk="1" latinLnBrk="0" hangingPunct="1">
              <a:spcBef>
                <a:spcPct val="20000"/>
              </a:spcBef>
              <a:buFont typeface="Arial" panose="020B0604020202020204" pitchFamily="34" charset="0"/>
              <a:buChar char="•"/>
              <a:defRPr sz="2000" kern="1200">
                <a:solidFill>
                  <a:srgbClr val="080808"/>
                </a:solidFill>
                <a:latin typeface="+mn-lt"/>
                <a:ea typeface="+mn-ea"/>
                <a:cs typeface="+mn-cs"/>
              </a:defRPr>
            </a:lvl3pPr>
            <a:lvl4pPr marL="1600200" indent="-228600" algn="r" defTabSz="914400" rtl="1" eaLnBrk="1" latinLnBrk="0" hangingPunct="1">
              <a:spcBef>
                <a:spcPct val="20000"/>
              </a:spcBef>
              <a:buFont typeface="Arial" panose="020B0604020202020204" pitchFamily="34" charset="0"/>
              <a:buChar char="–"/>
              <a:defRPr sz="2000" kern="1200">
                <a:solidFill>
                  <a:srgbClr val="080808"/>
                </a:solidFill>
                <a:latin typeface="+mn-lt"/>
                <a:ea typeface="+mn-ea"/>
                <a:cs typeface="+mn-cs"/>
              </a:defRPr>
            </a:lvl4pPr>
            <a:lvl5pPr marL="2057400" indent="-228600" algn="r" defTabSz="914400" rtl="1" eaLnBrk="1" latinLnBrk="0" hangingPunct="1">
              <a:spcBef>
                <a:spcPct val="20000"/>
              </a:spcBef>
              <a:buFont typeface="Arial" panose="020B0604020202020204" pitchFamily="34" charset="0"/>
              <a:buChar char="»"/>
              <a:defRPr sz="2000" kern="1200">
                <a:solidFill>
                  <a:srgbClr val="080808"/>
                </a:solidFill>
                <a:latin typeface="+mn-lt"/>
                <a:ea typeface="+mn-ea"/>
                <a:cs typeface="+mn-cs"/>
              </a:defRPr>
            </a:lvl5pPr>
            <a:lvl6pPr marL="2514600" indent="-228600" algn="r" defTabSz="914400" rtl="1"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r" defTabSz="914400" rtl="1"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r" defTabSz="914400" rtl="1"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r" defTabSz="914400" rtl="1"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lvl="0" indent="0">
              <a:buNone/>
              <a:defRPr/>
            </a:pPr>
            <a:r>
              <a:rPr kumimoji="0" lang="he-IL" sz="2400" i="0" u="none" strike="noStrike" kern="1200" cap="none" spc="0" normalizeH="0" baseline="0" noProof="0" dirty="0">
                <a:ln>
                  <a:noFill/>
                </a:ln>
                <a:solidFill>
                  <a:srgbClr val="080808"/>
                </a:solidFill>
                <a:effectLst/>
                <a:uLnTx/>
                <a:uFillTx/>
                <a:latin typeface="Arial" panose="020B0604020202020204" pitchFamily="34" charset="0"/>
                <a:cs typeface="Arial" panose="020B0604020202020204" pitchFamily="34" charset="0"/>
              </a:rPr>
              <a:t>את נגיף ה</a:t>
            </a:r>
            <a:r>
              <a:rPr kumimoji="0" lang="en-US" sz="2400" i="0" u="none" strike="noStrike" kern="1200" cap="none" spc="0" normalizeH="0" baseline="0" noProof="0" dirty="0">
                <a:ln>
                  <a:noFill/>
                </a:ln>
                <a:solidFill>
                  <a:srgbClr val="080808"/>
                </a:solidFill>
                <a:effectLst/>
                <a:uLnTx/>
                <a:uFillTx/>
                <a:latin typeface="Arial" panose="020B0604020202020204" pitchFamily="34" charset="0"/>
                <a:cs typeface="Arial" panose="020B0604020202020204" pitchFamily="34" charset="0"/>
              </a:rPr>
              <a:t>HIV</a:t>
            </a:r>
            <a:r>
              <a:rPr kumimoji="0" lang="he-IL" sz="2400" i="0" u="none" strike="noStrike" kern="1200" cap="none" spc="0" normalizeH="0" baseline="0" noProof="0" dirty="0">
                <a:ln>
                  <a:noFill/>
                </a:ln>
                <a:solidFill>
                  <a:srgbClr val="080808"/>
                </a:solidFill>
                <a:effectLst/>
                <a:uLnTx/>
                <a:uFillTx/>
                <a:latin typeface="Arial" panose="020B0604020202020204" pitchFamily="34" charset="0"/>
                <a:cs typeface="Arial" panose="020B0604020202020204" pitchFamily="34" charset="0"/>
              </a:rPr>
              <a:t> מאבחנים </a:t>
            </a:r>
            <a:r>
              <a:rPr lang="he-IL" sz="2400" dirty="0">
                <a:latin typeface="Arial" panose="020B0604020202020204" pitchFamily="34" charset="0"/>
                <a:cs typeface="Arial" panose="020B0604020202020204" pitchFamily="34" charset="0"/>
              </a:rPr>
              <a:t>באמצעות בדיקת מעבדה. הבדיקה המקובלת כיום במרפאות בארץ היא בדיקת דם הנקראת "</a:t>
            </a:r>
            <a:r>
              <a:rPr lang="he-IL" sz="2400" dirty="0" err="1">
                <a:latin typeface="Arial" panose="020B0604020202020204" pitchFamily="34" charset="0"/>
                <a:cs typeface="Arial" panose="020B0604020202020204" pitchFamily="34" charset="0"/>
              </a:rPr>
              <a:t>קומבו</a:t>
            </a:r>
            <a:r>
              <a:rPr lang="he-IL" sz="2400" dirty="0">
                <a:latin typeface="Arial" panose="020B0604020202020204" pitchFamily="34" charset="0"/>
                <a:cs typeface="Arial" panose="020B0604020202020204" pitchFamily="34" charset="0"/>
              </a:rPr>
              <a:t>".</a:t>
            </a:r>
          </a:p>
          <a:p>
            <a:pPr marL="0" indent="0">
              <a:buNone/>
            </a:pPr>
            <a:r>
              <a:rPr lang="he-IL" sz="2400" dirty="0">
                <a:latin typeface="Arial" panose="020B0604020202020204" pitchFamily="34" charset="0"/>
                <a:cs typeface="Arial" panose="020B0604020202020204" pitchFamily="34" charset="0"/>
              </a:rPr>
              <a:t>הבדיקה הזאת מגלה נוגדנים שהגוף יצר נגד הנגיף וגם מזהה חלקיק של הנגיף שנקרא אנטיגן </a:t>
            </a:r>
            <a:r>
              <a:rPr lang="en-US" sz="2400" dirty="0">
                <a:latin typeface="Arial" panose="020B0604020202020204" pitchFamily="34" charset="0"/>
                <a:cs typeface="Arial" panose="020B0604020202020204" pitchFamily="34" charset="0"/>
              </a:rPr>
              <a:t>p24. </a:t>
            </a:r>
            <a:r>
              <a:rPr lang="he-IL" sz="2400" dirty="0">
                <a:latin typeface="Arial" panose="020B0604020202020204" pitchFamily="34" charset="0"/>
                <a:cs typeface="Arial" panose="020B0604020202020204" pitchFamily="34" charset="0"/>
              </a:rPr>
              <a:t> האנטיגן הזה הוא חלבון של ה־</a:t>
            </a:r>
            <a:r>
              <a:rPr lang="en-US" sz="2400" dirty="0">
                <a:latin typeface="Arial" panose="020B0604020202020204" pitchFamily="34" charset="0"/>
                <a:cs typeface="Arial" panose="020B0604020202020204" pitchFamily="34" charset="0"/>
              </a:rPr>
              <a:t>HIV, </a:t>
            </a:r>
            <a:r>
              <a:rPr lang="he-IL" sz="2400" dirty="0">
                <a:latin typeface="Arial" panose="020B0604020202020204" pitchFamily="34" charset="0"/>
                <a:cs typeface="Arial" panose="020B0604020202020204" pitchFamily="34" charset="0"/>
              </a:rPr>
              <a:t> ורמתו בדם עולה מאוד זמן קצר לאחר ההדבקה, עוד לפני שהגוף מייצר נוגדנים.</a:t>
            </a:r>
          </a:p>
          <a:p>
            <a:pPr marL="0" indent="0">
              <a:buNone/>
            </a:pPr>
            <a:br>
              <a:rPr lang="he-IL" sz="2400" dirty="0"/>
            </a:br>
            <a:endParaRPr kumimoji="0" lang="en-US" sz="2400" b="0" i="0" u="none" strike="noStrike" kern="1200" cap="none" spc="0" normalizeH="0" baseline="0" noProof="0" dirty="0">
              <a:ln>
                <a:noFill/>
              </a:ln>
              <a:solidFill>
                <a:srgbClr val="080808"/>
              </a:solidFill>
              <a:effectLst/>
              <a:uLnTx/>
              <a:uFillTx/>
              <a:latin typeface="Arial" panose="020B0604020202020204" pitchFamily="34" charset="0"/>
              <a:cs typeface="Arial" panose="020B0604020202020204" pitchFamily="34" charset="0"/>
            </a:endParaRPr>
          </a:p>
        </p:txBody>
      </p:sp>
      <p:pic>
        <p:nvPicPr>
          <p:cNvPr id="2" name="תמונה 1">
            <a:extLst>
              <a:ext uri="{FF2B5EF4-FFF2-40B4-BE49-F238E27FC236}">
                <a16:creationId xmlns:a16="http://schemas.microsoft.com/office/drawing/2014/main" id="{D917C84D-17AA-448A-A89D-04402A5FE34B}"/>
              </a:ext>
            </a:extLst>
          </p:cNvPr>
          <p:cNvPicPr>
            <a:picLocks noChangeAspect="1"/>
          </p:cNvPicPr>
          <p:nvPr/>
        </p:nvPicPr>
        <p:blipFill>
          <a:blip r:embed="rId4"/>
          <a:stretch>
            <a:fillRect/>
          </a:stretch>
        </p:blipFill>
        <p:spPr>
          <a:xfrm>
            <a:off x="6985793" y="3564250"/>
            <a:ext cx="4425810" cy="2489518"/>
          </a:xfrm>
          <a:prstGeom prst="rect">
            <a:avLst/>
          </a:prstGeom>
        </p:spPr>
      </p:pic>
    </p:spTree>
    <p:extLst>
      <p:ext uri="{BB962C8B-B14F-4D97-AF65-F5344CB8AC3E}">
        <p14:creationId xmlns:p14="http://schemas.microsoft.com/office/powerpoint/2010/main" val="18048418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4" descr="data:image/png;base64,%20iVBORw0KGgoAAAANSUhEUgAAAEcAAAAVCAYAAAAU9vPjAAAAAXNSR0IArs4c6QAAAARnQU1BAACxjwv8YQUAAAAJcEhZcwAADsMAAA7DAcdvqGQAAAmxSURBVFhH5Vh5cFXVGf+du7y89xIeSVhCCIhGtuQlIZVNgWqBoSyBohRpdbSWwYLtFNqxtQoEwpIYB8apjAgDOLVqddpCLavsKrQoFqgYAgQCMrIvkpDAW+9y+rs3DwiFoPCPM/ibue/dd853vvN9v285JxFoAt1XDvcbij2urWIvXrdzfmd47Fq80Pl4Yvo7ASXxfR12/Wh1mMwVnjKVksyMzYdh4CGUVvRITH8n0CQ5DiRQLaW82Krt8l/iVKcVEOpYlFb2Skzf8bgpOcJGG6kqOwSUQOHwgUMQv7uco3NQVtE1IXJH4+syxw8LWYZuzLMt38T7BxdyyPcapLIYJUdSE2J3LG5KDmezhCoD+4ZsqJGw14RrOv4RxdlLOXEenvC8hNQdiyZPq9zKRz36kVCVhFhSMWJNedeND7dIihmfKXr9E59tXXkM/lOVFBuHqbl/bVjRCC8dbg4z+iyEuAtSdoJQNAh5jO8fwGO8hecKQwnJr8dLO6nL+wgDUoepOcupk9l7G5BSoHzfUNh2SxjpyzAzK5yYaRJNZo5+ONpJ6Gp7IcVp53fVoOXnbWl/ZMUDM1CWdgRSvEND56C8Is1d0Bhm7F4oynRonp+T/i6Qdkdo3tHwNluAmP6qa+g3henrg5QWb5DcCYmR28OM/2TAxlJ4kt+EVpOZGL0pmi4r1RqmJDHiQG3DAIWl+p6iiR/03tSvAKFWr0DR2sNSJiWmr0LY2TQCMGI7EL+UD+ENInZpEn8zEcUALN7l6P1mEGjBaIOO7b/trHHgDzjZ+g5ikXKY4ljD4M1xwwgWrB+ULOKeXZztYFhG/r6RGw454/mri7IVBXth2a98PuL9KSjbt5Mq2kAx8zC54AqJKN07CSnp83CpZgmKg+Pdsdl7O/CzmjqPMMefhKI+TadTSfB+2NYKFOf+15VzMtHSR/KtD+VMyt+NpJShiNQ9j2n5PCkrRwNab2Zje4b2OE+N9Sztje7aRTt1nEsawivHg8zOLGZvNffYDl/dR4imBKB6xsKSh1iey1C2Ow/C/whsM8iVp6GILyCMtxv7ccPMkTHtMTVF7yKl/UkwtoHONCA9+dJJacnTEsoQksIera6Fr3lbGGpRQiQB0Z7GOd9X1hIPwuvX+c1bthgEVR9Lx38Mj286M+JDEp2HksoUSG0VkgNv0LJfUPZp9quhMCJcQhJdiOfo9G/ctbr/dyR5LUr3FaGkRMFXvtfhbb6SY7+nztEkYzqS/O8jEvgJS+Eh+NJ4FZFF7l7CuwW6Zxb1jKLsr2jvHPrRtmGPBlxHTu7qYW0UoRRLi6kssWjpGB7mCWzpvyXKrxDTrdOQ7QiQnB1k3tHiRPoqpB2EGacfzq1632was5CReZWOOjrfZf+Zj3gkm6WSzXLbCl8z6rL7QsNTJLsvQnUrKVsI28iHZe2m4WRannB1q/JRt6ep2j2IhRaxj6mcz4E2ZgA8/p8hGqqE6eiSQVjx9xgELrLr+JEJi7ZCVNK+x7hPOmXLYTsHhpXL5taLWVXtbHEZ15LDlNAkXtYCegc7bH4Q1uTyxEwD2DHYSikF/9n6+zrADnyJWJiGi17uCeWg5EONkWWfoCG6dzB8KcU0+hmmegTR+lkk7R+woj0oM4rPbxm1dBjkXIij/BhJfVQiZmNyl8+x58Ah7qWy7OIk4DwfAVNpS2KKYBrPcn1XWAa9EBEG4uEGIsy5mJbzMZ4PVlNeJ5G0TzvFA6Q99ZInm5mrsCEz+JCFzLJ2mBw8jKkFFZiZx4hexTXkdFs1bIbq1x43Q8aXhlQnHBq2LpaYugqbbmiKsI3Udgi15kkmIzQyE/GL2Q0CSQF+ZND4OMzITxEN96PDD7ARdkNq67lI8vydpG2iocVc258OdCRhcWo1aU0e30/CZ33hqioItmMoOlL2CDxKDcr2LoGmf8I1czg20M1QhxzbrqGufETqaZ3a0LsmHkzi2mwSH4FqniUvuYizJzvkKMpCRC6egD91KIn+N16s2oZZ+/PddY1whZyC1cNeoAFT7LhdD0P+wbbCVxtsArnrf5gmBNJoHBRbsRGRBt8tRkxnfTukAFbzFvxsRyNqEZMbMbXrNjbb7ZhZeBZ1NWPhSx8EIz4fSnJnxH33U7aKOqJM7xidSSFJdWgfdMqA/mqpUFUv347DsPshKXkcyVjLppiDVuEeXLONBDnhusAyzOR7nGMX3bXpIR/zPIM6L0DzX+Ie7VhmcejqOUzpuoN6GLD6iRzbzZPsATo00V3XCEreihEZ3VYVva4le8oVXWUKIyBVsSjJ4z3YbXXRAT6rClYVTStYMXSAauj9hCYypCFjivdMNVqeyaRhSa4mGw3NzIc2JEtlpI5jRvBagm27D8glvV6JyR1q4bnolCIzA0fpxClmA4Ml0nBwf2tHnNeJe5llgk6eZLSD7FVcin+h+HsnMKGHwb27MEMjsBUn00zeq3TK9cTLR31s9EE2iYBrxyVXm0NUHYR5DvOYVdPyj2FK7nyWLB+nxLj3eJ52JVUt3fVzdydrQjfyhKJutaPGerf1WlIIFVnSRgcqzqEBOUIVw4Wu8WC1LKGqqm1Zp9vk7jmNjyM9Oc/bL9epwokwjRf3sMfQVOMM5/7/XvIVa9z5XshGvYfRzIAvkMJj+hSss8egtK7i7+4I123m/AEq6+0SEgvvphO1fOgDfs25XpwLkICubOxH2bSPsAbWcN8clstSPgcp2Aqaz4OYdRCqkcHyaQ3T3M5DJA8hewF1OP+bcrKun1uasNYiM+CDHh/F8mzB8jyg7Rm2brNjbVNw7jy2rTAlle8rQh3MtGWfQMXqLIRRFs2j8YprtHQaKiHQjBuykcoK93dj6HIuQrUZDBJJlT25JszT6k9QlQUo7h9F6f5neAKVMPpO/XMeZxCq+QtsfRkbK7Owvhd1DyYRzpxJp/5Gp97GzII4Sk6UIFx/gc25O41x2oVTas6/V05Ch4fZfIhZu4PrvNQRo528nDpRVQ6S/MUw8/4J7OKc/wCT5D4eA+dveAm8GXI3Dr9LRmXS/hFrqlFa+Ra8gScRDzsh7YspXT5FCQ1ru0vFye4WZgonX6+Hc1lzkNbdxhjh5Ou1uDx/Ix1O6tN9nLwoMbO/czbfGKV7/8yG+xSDMQlm8DUWvYpNS/kHxBg3kliUuKWP786LZqMMv/ynDcdumZxrUFb5OBtxGdO1FSJWDspYx98GSg9kMYPeZMbZvEKcYY1nQNcHsbRrETf6MLOqEpK3hGvvObeKqXnvIhIdSJZfhJbHhvotQcSaMeSpPK14oqU8AU1ziPmUjXbM7RIDAP8D9sP0OujbJlgAAAAASUVORK5CYII="/>
          <p:cNvSpPr>
            <a:spLocks noChangeAspect="1" noChangeArrowheads="1"/>
          </p:cNvSpPr>
          <p:nvPr/>
        </p:nvSpPr>
        <p:spPr bwMode="auto">
          <a:xfrm>
            <a:off x="1596252" y="8480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e-IL" dirty="0">
              <a:cs typeface="Arial" panose="020B0604020202020204" pitchFamily="34" charset="0"/>
            </a:endParaRPr>
          </a:p>
        </p:txBody>
      </p:sp>
      <p:sp>
        <p:nvSpPr>
          <p:cNvPr id="8" name="מלבן 7"/>
          <p:cNvSpPr/>
          <p:nvPr/>
        </p:nvSpPr>
        <p:spPr>
          <a:xfrm>
            <a:off x="5982828" y="3244334"/>
            <a:ext cx="248786" cy="369332"/>
          </a:xfrm>
          <a:prstGeom prst="rect">
            <a:avLst/>
          </a:prstGeom>
        </p:spPr>
        <p:txBody>
          <a:bodyPr wrap="none">
            <a:spAutoFit/>
          </a:bodyPr>
          <a:lstStyle/>
          <a:p>
            <a:r>
              <a:rPr lang="he-IL" dirty="0">
                <a:cs typeface="Arial" panose="020B0604020202020204" pitchFamily="34" charset="0"/>
              </a:rPr>
              <a:t> </a:t>
            </a:r>
          </a:p>
        </p:txBody>
      </p:sp>
      <p:sp>
        <p:nvSpPr>
          <p:cNvPr id="12" name="מלבן 11"/>
          <p:cNvSpPr/>
          <p:nvPr/>
        </p:nvSpPr>
        <p:spPr>
          <a:xfrm>
            <a:off x="5982828" y="3244334"/>
            <a:ext cx="248786" cy="369332"/>
          </a:xfrm>
          <a:prstGeom prst="rect">
            <a:avLst/>
          </a:prstGeom>
        </p:spPr>
        <p:txBody>
          <a:bodyPr wrap="none">
            <a:spAutoFit/>
          </a:bodyPr>
          <a:lstStyle/>
          <a:p>
            <a:r>
              <a:rPr lang="he-IL" dirty="0">
                <a:cs typeface="Arial" panose="020B0604020202020204" pitchFamily="34" charset="0"/>
              </a:rPr>
              <a:t> </a:t>
            </a:r>
          </a:p>
        </p:txBody>
      </p:sp>
      <p:pic>
        <p:nvPicPr>
          <p:cNvPr id="13" name="תמונה 12"/>
          <p:cNvPicPr>
            <a:picLocks noChangeAspect="1"/>
          </p:cNvPicPr>
          <p:nvPr/>
        </p:nvPicPr>
        <p:blipFill>
          <a:blip r:embed="rId3">
            <a:clrChange>
              <a:clrFrom>
                <a:srgbClr val="FFFFFF"/>
              </a:clrFrom>
              <a:clrTo>
                <a:srgbClr val="FFFFFF">
                  <a:alpha val="0"/>
                </a:srgbClr>
              </a:clrTo>
            </a:clrChange>
          </a:blip>
          <a:stretch>
            <a:fillRect/>
          </a:stretch>
        </p:blipFill>
        <p:spPr>
          <a:xfrm>
            <a:off x="1584518" y="6155414"/>
            <a:ext cx="1312379" cy="437460"/>
          </a:xfrm>
          <a:prstGeom prst="rect">
            <a:avLst/>
          </a:prstGeom>
        </p:spPr>
      </p:pic>
      <p:sp>
        <p:nvSpPr>
          <p:cNvPr id="16" name="Text Placeholder 1"/>
          <p:cNvSpPr txBox="1">
            <a:spLocks/>
          </p:cNvSpPr>
          <p:nvPr/>
        </p:nvSpPr>
        <p:spPr>
          <a:xfrm>
            <a:off x="4891849" y="79104"/>
            <a:ext cx="6264275" cy="719137"/>
          </a:xfrm>
          <a:prstGeom prst="rect">
            <a:avLst/>
          </a:prstGeom>
        </p:spPr>
        <p:txBody>
          <a:bodyPr vert="horz" lIns="91440" tIns="45720" rIns="91440" bIns="45720" rtlCol="1">
            <a:noAutofit/>
          </a:bodyPr>
          <a:lstStyle>
            <a:lvl1pPr marL="342900" indent="-342900" algn="r" defTabSz="914400" rtl="1" eaLnBrk="1" latinLnBrk="0" hangingPunct="1">
              <a:spcBef>
                <a:spcPct val="20000"/>
              </a:spcBef>
              <a:buFont typeface="Arial" panose="020B0604020202020204" pitchFamily="34" charset="0"/>
              <a:buChar char="•"/>
              <a:defRPr sz="2800" kern="1200">
                <a:solidFill>
                  <a:schemeClr val="tx1">
                    <a:lumMod val="75000"/>
                  </a:schemeClr>
                </a:solidFill>
                <a:latin typeface="Arial" panose="020B0604020202020204" pitchFamily="34" charset="0"/>
                <a:ea typeface="+mn-ea"/>
                <a:cs typeface="Arial" panose="020B0604020202020204" pitchFamily="34" charset="0"/>
              </a:defRPr>
            </a:lvl1pPr>
            <a:lvl2pPr marL="742950" indent="-285750" algn="r" defTabSz="914400" rtl="1" eaLnBrk="1" latinLnBrk="0" hangingPunct="1">
              <a:spcBef>
                <a:spcPct val="20000"/>
              </a:spcBef>
              <a:buFont typeface="Arial" panose="020B0604020202020204" pitchFamily="34" charset="0"/>
              <a:buChar char="–"/>
              <a:defRPr sz="2800" kern="1200">
                <a:solidFill>
                  <a:schemeClr val="tx1">
                    <a:lumMod val="75000"/>
                  </a:schemeClr>
                </a:solidFill>
                <a:latin typeface="+mn-lt"/>
                <a:ea typeface="+mn-ea"/>
                <a:cs typeface="+mn-cs"/>
              </a:defRPr>
            </a:lvl2pPr>
            <a:lvl3pPr marL="1143000" indent="-228600" algn="r" defTabSz="914400" rtl="1" eaLnBrk="1" latinLnBrk="0" hangingPunct="1">
              <a:spcBef>
                <a:spcPct val="20000"/>
              </a:spcBef>
              <a:buFont typeface="Arial" panose="020B0604020202020204" pitchFamily="34" charset="0"/>
              <a:buChar char="•"/>
              <a:defRPr sz="2800" kern="1200">
                <a:solidFill>
                  <a:schemeClr val="tx1">
                    <a:lumMod val="75000"/>
                  </a:schemeClr>
                </a:solidFill>
                <a:latin typeface="+mn-lt"/>
                <a:ea typeface="+mn-ea"/>
                <a:cs typeface="+mn-cs"/>
              </a:defRPr>
            </a:lvl3pPr>
            <a:lvl4pPr marL="1600200" indent="-228600" algn="r" defTabSz="914400" rtl="1" eaLnBrk="1" latinLnBrk="0" hangingPunct="1">
              <a:spcBef>
                <a:spcPct val="20000"/>
              </a:spcBef>
              <a:buFont typeface="Arial" panose="020B0604020202020204" pitchFamily="34" charset="0"/>
              <a:buChar char="–"/>
              <a:defRPr sz="2800" kern="1200">
                <a:solidFill>
                  <a:schemeClr val="tx1">
                    <a:lumMod val="75000"/>
                  </a:schemeClr>
                </a:solidFill>
                <a:latin typeface="+mn-lt"/>
                <a:ea typeface="+mn-ea"/>
                <a:cs typeface="+mn-cs"/>
              </a:defRPr>
            </a:lvl4pPr>
            <a:lvl5pPr marL="2057400" indent="-228600" algn="r" defTabSz="914400" rtl="1" eaLnBrk="1" latinLnBrk="0" hangingPunct="1">
              <a:spcBef>
                <a:spcPct val="20000"/>
              </a:spcBef>
              <a:buFont typeface="Arial" panose="020B0604020202020204" pitchFamily="34" charset="0"/>
              <a:buChar char="»"/>
              <a:defRPr sz="2800" kern="1200">
                <a:solidFill>
                  <a:schemeClr val="tx1">
                    <a:lumMod val="75000"/>
                  </a:schemeClr>
                </a:solidFill>
                <a:latin typeface="+mn-lt"/>
                <a:ea typeface="+mn-ea"/>
                <a:cs typeface="+mn-cs"/>
              </a:defRPr>
            </a:lvl5pPr>
            <a:lvl6pPr marL="2514600" indent="-228600" algn="r" defTabSz="914400" rtl="1"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r" defTabSz="914400" rtl="1"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r" defTabSz="914400" rtl="1"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r" defTabSz="914400" rtl="1"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r" defTabSz="914400" rtl="1"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he-IL" sz="2800" b="0" i="0" u="none" strike="noStrike" kern="1200" cap="none" spc="0" normalizeH="0" baseline="0" noProof="0" dirty="0">
                <a:ln>
                  <a:noFill/>
                </a:ln>
                <a:solidFill>
                  <a:srgbClr val="002F8E">
                    <a:lumMod val="75000"/>
                  </a:srgbClr>
                </a:solidFill>
                <a:effectLst/>
                <a:uLnTx/>
                <a:uFillTx/>
                <a:latin typeface="Arial" panose="020B0604020202020204" pitchFamily="34" charset="0"/>
                <a:ea typeface="+mn-ea"/>
                <a:cs typeface="Arial" panose="020B0604020202020204" pitchFamily="34" charset="0"/>
              </a:rPr>
              <a:t>דרכי טיפול</a:t>
            </a:r>
            <a:endParaRPr kumimoji="0" lang="en-US" sz="2800" b="0" i="0" u="none" strike="noStrike" kern="1200" cap="none" spc="0" normalizeH="0" baseline="0" noProof="0" dirty="0">
              <a:ln>
                <a:noFill/>
              </a:ln>
              <a:solidFill>
                <a:srgbClr val="002F8E">
                  <a:lumMod val="75000"/>
                </a:srgbClr>
              </a:solidFill>
              <a:effectLst/>
              <a:uLnTx/>
              <a:uFillTx/>
              <a:latin typeface="Arial" panose="020B0604020202020204" pitchFamily="34" charset="0"/>
              <a:ea typeface="+mn-ea"/>
              <a:cs typeface="Arial" panose="020B0604020202020204" pitchFamily="34" charset="0"/>
            </a:endParaRPr>
          </a:p>
        </p:txBody>
      </p:sp>
      <p:graphicFrame>
        <p:nvGraphicFramePr>
          <p:cNvPr id="17" name="Content Placeholder 8"/>
          <p:cNvGraphicFramePr>
            <a:graphicFrameLocks/>
          </p:cNvGraphicFramePr>
          <p:nvPr>
            <p:extLst>
              <p:ext uri="{D42A27DB-BD31-4B8C-83A1-F6EECF244321}">
                <p14:modId xmlns:p14="http://schemas.microsoft.com/office/powerpoint/2010/main" val="1272693705"/>
              </p:ext>
            </p:extLst>
          </p:nvPr>
        </p:nvGraphicFramePr>
        <p:xfrm>
          <a:off x="1355273" y="609131"/>
          <a:ext cx="10339695" cy="4870895"/>
        </p:xfrm>
        <a:graphic>
          <a:graphicData uri="http://schemas.openxmlformats.org/drawingml/2006/table">
            <a:tbl>
              <a:tblPr firstRow="1" bandRow="1"/>
              <a:tblGrid>
                <a:gridCol w="2067939">
                  <a:extLst>
                    <a:ext uri="{9D8B030D-6E8A-4147-A177-3AD203B41FA5}">
                      <a16:colId xmlns:a16="http://schemas.microsoft.com/office/drawing/2014/main" val="20000"/>
                    </a:ext>
                  </a:extLst>
                </a:gridCol>
                <a:gridCol w="2067939">
                  <a:extLst>
                    <a:ext uri="{9D8B030D-6E8A-4147-A177-3AD203B41FA5}">
                      <a16:colId xmlns:a16="http://schemas.microsoft.com/office/drawing/2014/main" val="20001"/>
                    </a:ext>
                  </a:extLst>
                </a:gridCol>
                <a:gridCol w="2067939">
                  <a:extLst>
                    <a:ext uri="{9D8B030D-6E8A-4147-A177-3AD203B41FA5}">
                      <a16:colId xmlns:a16="http://schemas.microsoft.com/office/drawing/2014/main" val="20002"/>
                    </a:ext>
                  </a:extLst>
                </a:gridCol>
                <a:gridCol w="2067939">
                  <a:extLst>
                    <a:ext uri="{9D8B030D-6E8A-4147-A177-3AD203B41FA5}">
                      <a16:colId xmlns:a16="http://schemas.microsoft.com/office/drawing/2014/main" val="20003"/>
                    </a:ext>
                  </a:extLst>
                </a:gridCol>
                <a:gridCol w="2067939">
                  <a:extLst>
                    <a:ext uri="{9D8B030D-6E8A-4147-A177-3AD203B41FA5}">
                      <a16:colId xmlns:a16="http://schemas.microsoft.com/office/drawing/2014/main" val="20004"/>
                    </a:ext>
                  </a:extLst>
                </a:gridCol>
              </a:tblGrid>
              <a:tr h="511163">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r"/>
                      <a:r>
                        <a:rPr lang="he-IL" dirty="0">
                          <a:cs typeface="Arial" panose="020B0604020202020204" pitchFamily="34" charset="0"/>
                        </a:rPr>
                        <a:t>הערות</a:t>
                      </a:r>
                      <a:endParaRPr lang="en-US" dirty="0">
                        <a:cs typeface="Arial" panose="020B0604020202020204" pitchFamily="34" charset="0"/>
                      </a:endParaRPr>
                    </a:p>
                  </a:txBody>
                  <a:tcP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002F8E"/>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r"/>
                      <a:r>
                        <a:rPr lang="he-IL" dirty="0">
                          <a:cs typeface="Arial" panose="020B0604020202020204" pitchFamily="34" charset="0"/>
                        </a:rPr>
                        <a:t>תופעות לוואי</a:t>
                      </a:r>
                      <a:endParaRPr lang="en-US" dirty="0">
                        <a:cs typeface="Arial" panose="020B0604020202020204" pitchFamily="34" charset="0"/>
                      </a:endParaRPr>
                    </a:p>
                  </a:txBody>
                  <a:tcP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002F8E"/>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r"/>
                      <a:r>
                        <a:rPr lang="he-IL" dirty="0">
                          <a:cs typeface="Arial" panose="020B0604020202020204" pitchFamily="34" charset="0"/>
                        </a:rPr>
                        <a:t>יעילות</a:t>
                      </a:r>
                      <a:endParaRPr lang="en-US" dirty="0">
                        <a:cs typeface="Arial" panose="020B0604020202020204" pitchFamily="34" charset="0"/>
                      </a:endParaRPr>
                    </a:p>
                  </a:txBody>
                  <a:tcP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002F8E"/>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r"/>
                      <a:r>
                        <a:rPr lang="he-IL" dirty="0">
                          <a:cs typeface="Arial" panose="020B0604020202020204" pitchFamily="34" charset="0"/>
                        </a:rPr>
                        <a:t>למי מתאים</a:t>
                      </a:r>
                      <a:endParaRPr lang="en-US" dirty="0">
                        <a:cs typeface="Arial" panose="020B0604020202020204" pitchFamily="34" charset="0"/>
                      </a:endParaRPr>
                    </a:p>
                  </a:txBody>
                  <a:tcP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002F8E"/>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r"/>
                      <a:r>
                        <a:rPr lang="he-IL" dirty="0">
                          <a:cs typeface="Arial" panose="020B0604020202020204" pitchFamily="34" charset="0"/>
                        </a:rPr>
                        <a:t>טיפול</a:t>
                      </a:r>
                      <a:endParaRPr lang="en-US" dirty="0">
                        <a:cs typeface="Arial" panose="020B0604020202020204" pitchFamily="34" charset="0"/>
                      </a:endParaRPr>
                    </a:p>
                  </a:txBody>
                  <a:tcP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002F8E"/>
                    </a:solidFill>
                  </a:tcPr>
                </a:tc>
                <a:extLst>
                  <a:ext uri="{0D108BD9-81ED-4DB2-BD59-A6C34878D82A}">
                    <a16:rowId xmlns:a16="http://schemas.microsoft.com/office/drawing/2014/main" val="10000"/>
                  </a:ext>
                </a:extLst>
              </a:tr>
              <a:tr h="625489">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r"/>
                      <a:endParaRPr lang="en-US" dirty="0">
                        <a:cs typeface="Arial" panose="020B0604020202020204" pitchFamily="34" charset="0"/>
                      </a:endParaRPr>
                    </a:p>
                  </a:txBody>
                  <a:tcP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002F8E">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r"/>
                      <a:r>
                        <a:rPr lang="he-IL" dirty="0">
                          <a:cs typeface="Arial" panose="020B0604020202020204" pitchFamily="34" charset="0"/>
                        </a:rPr>
                        <a:t>בחילה</a:t>
                      </a:r>
                    </a:p>
                    <a:p>
                      <a:pPr algn="r"/>
                      <a:r>
                        <a:rPr lang="he-IL" dirty="0">
                          <a:cs typeface="Arial" panose="020B0604020202020204" pitchFamily="34" charset="0"/>
                        </a:rPr>
                        <a:t>שלשול וכאב ראש</a:t>
                      </a:r>
                      <a:endParaRPr lang="en-US" dirty="0">
                        <a:cs typeface="Arial" panose="020B0604020202020204" pitchFamily="34" charset="0"/>
                      </a:endParaRPr>
                    </a:p>
                  </a:txBody>
                  <a:tcP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002F8E">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r"/>
                      <a:r>
                        <a:rPr lang="he-IL" dirty="0">
                          <a:cs typeface="Arial" panose="020B0604020202020204" pitchFamily="34" charset="0"/>
                        </a:rPr>
                        <a:t>גבוה</a:t>
                      </a:r>
                      <a:endParaRPr lang="en-US" dirty="0">
                        <a:cs typeface="Arial" panose="020B0604020202020204" pitchFamily="34" charset="0"/>
                      </a:endParaRPr>
                    </a:p>
                  </a:txBody>
                  <a:tcP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002F8E">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r"/>
                      <a:r>
                        <a:rPr lang="he-IL" dirty="0">
                          <a:cs typeface="Arial" panose="020B0604020202020204" pitchFamily="34" charset="0"/>
                        </a:rPr>
                        <a:t>כולם</a:t>
                      </a:r>
                    </a:p>
                    <a:p>
                      <a:pPr algn="r"/>
                      <a:r>
                        <a:rPr lang="he-IL" dirty="0">
                          <a:cs typeface="Arial" panose="020B0604020202020204" pitchFamily="34" charset="0"/>
                        </a:rPr>
                        <a:t>*מלבד לתינוקות </a:t>
                      </a:r>
                      <a:endParaRPr lang="en-US" dirty="0">
                        <a:cs typeface="Arial" panose="020B0604020202020204" pitchFamily="34" charset="0"/>
                      </a:endParaRPr>
                    </a:p>
                  </a:txBody>
                  <a:tcP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002F8E">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lang="he-IL" sz="1800" b="0" kern="1200" dirty="0">
                          <a:solidFill>
                            <a:schemeClr val="dk1"/>
                          </a:solidFill>
                          <a:effectLst/>
                          <a:latin typeface="Arial" panose="020B0604020202020204" pitchFamily="34" charset="0"/>
                          <a:ea typeface="+mn-ea"/>
                          <a:cs typeface="Arial" panose="020B0604020202020204" pitchFamily="34" charset="0"/>
                        </a:rPr>
                        <a:t>חיסונים</a:t>
                      </a:r>
                    </a:p>
                    <a:p>
                      <a:pPr algn="r"/>
                      <a:endParaRPr lang="en-US" dirty="0">
                        <a:cs typeface="Arial" panose="020B0604020202020204" pitchFamily="34" charset="0"/>
                      </a:endParaRPr>
                    </a:p>
                  </a:txBody>
                  <a:tcP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002F8E">
                        <a:tint val="40000"/>
                      </a:srgbClr>
                    </a:solidFill>
                  </a:tcPr>
                </a:tc>
                <a:extLst>
                  <a:ext uri="{0D108BD9-81ED-4DB2-BD59-A6C34878D82A}">
                    <a16:rowId xmlns:a16="http://schemas.microsoft.com/office/drawing/2014/main" val="10001"/>
                  </a:ext>
                </a:extLst>
              </a:tr>
              <a:tr h="1622609">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r"/>
                      <a:endParaRPr lang="en-US" dirty="0">
                        <a:cs typeface="Arial" panose="020B0604020202020204" pitchFamily="34" charset="0"/>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2F8E">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r"/>
                      <a:r>
                        <a:rPr lang="he-IL" sz="1800" b="0" i="0" kern="1200" dirty="0">
                          <a:solidFill>
                            <a:schemeClr val="dk1"/>
                          </a:solidFill>
                          <a:effectLst/>
                          <a:latin typeface="Arial" panose="020B0604020202020204" pitchFamily="34" charset="0"/>
                          <a:ea typeface="+mn-ea"/>
                          <a:cs typeface="Arial" panose="020B0604020202020204" pitchFamily="34" charset="0"/>
                        </a:rPr>
                        <a:t>פריחה, כאבי בטן, עצירות, כאבי ראש, סחרחורת, הפרעות שינה, פגיעה בכבד, פגיעה בכליות, נטייה לדימומים</a:t>
                      </a:r>
                      <a:endParaRPr lang="en-US" dirty="0">
                        <a:latin typeface="Arial" panose="020B0604020202020204" pitchFamily="34" charset="0"/>
                        <a:cs typeface="Arial" panose="020B0604020202020204" pitchFamily="34" charset="0"/>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2F8E">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r"/>
                      <a:r>
                        <a:rPr lang="he-IL" dirty="0">
                          <a:cs typeface="Arial" panose="020B0604020202020204" pitchFamily="34" charset="0"/>
                        </a:rPr>
                        <a:t>יעילה ביותר</a:t>
                      </a:r>
                      <a:endParaRPr lang="en-US" dirty="0">
                        <a:cs typeface="Arial" panose="020B0604020202020204" pitchFamily="34" charset="0"/>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2F8E">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r"/>
                      <a:r>
                        <a:rPr lang="he-IL" dirty="0">
                          <a:cs typeface="Arial" panose="020B0604020202020204" pitchFamily="34" charset="0"/>
                        </a:rPr>
                        <a:t>כולם</a:t>
                      </a:r>
                      <a:endParaRPr lang="en-US" dirty="0">
                        <a:cs typeface="Arial" panose="020B0604020202020204" pitchFamily="34" charset="0"/>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2F8E">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r"/>
                      <a:r>
                        <a:rPr lang="he-IL" sz="1800" b="0" i="0" kern="1200" dirty="0">
                          <a:solidFill>
                            <a:schemeClr val="dk1"/>
                          </a:solidFill>
                          <a:effectLst/>
                          <a:latin typeface="Arial" panose="020B0604020202020204" pitchFamily="34" charset="0"/>
                          <a:ea typeface="+mn-ea"/>
                          <a:cs typeface="Arial" panose="020B0604020202020204" pitchFamily="34" charset="0"/>
                        </a:rPr>
                        <a:t>מעכבי </a:t>
                      </a:r>
                      <a:r>
                        <a:rPr lang="he-IL" sz="1800" b="0" i="0" kern="1200" dirty="0" err="1">
                          <a:solidFill>
                            <a:schemeClr val="dk1"/>
                          </a:solidFill>
                          <a:effectLst/>
                          <a:latin typeface="Arial" panose="020B0604020202020204" pitchFamily="34" charset="0"/>
                          <a:ea typeface="+mn-ea"/>
                          <a:cs typeface="Arial" panose="020B0604020202020204" pitchFamily="34" charset="0"/>
                        </a:rPr>
                        <a:t>אינטגראז</a:t>
                      </a:r>
                      <a:endParaRPr lang="en-US" dirty="0">
                        <a:latin typeface="Arial" panose="020B0604020202020204" pitchFamily="34" charset="0"/>
                        <a:cs typeface="Arial" panose="020B0604020202020204" pitchFamily="34" charset="0"/>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2F8E">
                        <a:tint val="20000"/>
                      </a:srgbClr>
                    </a:solidFill>
                  </a:tcPr>
                </a:tc>
                <a:extLst>
                  <a:ext uri="{0D108BD9-81ED-4DB2-BD59-A6C34878D82A}">
                    <a16:rowId xmlns:a16="http://schemas.microsoft.com/office/drawing/2014/main" val="10002"/>
                  </a:ext>
                </a:extLst>
              </a:tr>
              <a:tr h="959966">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r"/>
                      <a:r>
                        <a:rPr lang="he-IL" dirty="0">
                          <a:cs typeface="Arial" panose="020B0604020202020204" pitchFamily="34" charset="0"/>
                        </a:rPr>
                        <a:t>בישראל השימוש ב</a:t>
                      </a:r>
                      <a:r>
                        <a:rPr lang="he-IL" sz="1800" b="0" i="0" kern="1200" dirty="0">
                          <a:solidFill>
                            <a:schemeClr val="dk1"/>
                          </a:solidFill>
                          <a:effectLst/>
                          <a:latin typeface="Calibri"/>
                          <a:ea typeface="+mn-ea"/>
                          <a:cs typeface="+mn-cs"/>
                        </a:rPr>
                        <a:t>מעכבי </a:t>
                      </a:r>
                      <a:r>
                        <a:rPr lang="he-IL" sz="1800" b="0" i="0" kern="1200" dirty="0" err="1">
                          <a:solidFill>
                            <a:schemeClr val="dk1"/>
                          </a:solidFill>
                          <a:effectLst/>
                          <a:latin typeface="Calibri"/>
                          <a:ea typeface="+mn-ea"/>
                          <a:cs typeface="+mn-cs"/>
                        </a:rPr>
                        <a:t>פרוטאזות</a:t>
                      </a:r>
                      <a:r>
                        <a:rPr lang="he-IL" sz="1800" b="0" i="0" kern="1200" dirty="0">
                          <a:solidFill>
                            <a:schemeClr val="dk1"/>
                          </a:solidFill>
                          <a:effectLst/>
                          <a:latin typeface="Calibri"/>
                          <a:ea typeface="+mn-ea"/>
                          <a:cs typeface="+mn-cs"/>
                        </a:rPr>
                        <a:t> פוחת</a:t>
                      </a:r>
                      <a:endParaRPr lang="en-US" dirty="0">
                        <a:cs typeface="Arial" panose="020B0604020202020204" pitchFamily="34" charset="0"/>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2F8E">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r"/>
                      <a:r>
                        <a:rPr lang="he-IL" dirty="0">
                          <a:cs typeface="Arial" panose="020B0604020202020204" pitchFamily="34" charset="0"/>
                        </a:rPr>
                        <a:t>כיווץ כלי הדם</a:t>
                      </a:r>
                      <a:endParaRPr lang="en-US" dirty="0">
                        <a:cs typeface="Arial" panose="020B0604020202020204" pitchFamily="34" charset="0"/>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2F8E">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r"/>
                      <a:r>
                        <a:rPr lang="he-IL" dirty="0">
                          <a:cs typeface="Arial" panose="020B0604020202020204" pitchFamily="34" charset="0"/>
                        </a:rPr>
                        <a:t>יעילים מאוד </a:t>
                      </a:r>
                      <a:endParaRPr lang="en-US" dirty="0">
                        <a:cs typeface="Arial" panose="020B0604020202020204" pitchFamily="34" charset="0"/>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2F8E">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r"/>
                      <a:r>
                        <a:rPr lang="he-IL" dirty="0">
                          <a:cs typeface="Arial" panose="020B0604020202020204" pitchFamily="34" charset="0"/>
                        </a:rPr>
                        <a:t>במצבים </a:t>
                      </a:r>
                      <a:r>
                        <a:rPr lang="he-IL" dirty="0" err="1">
                          <a:cs typeface="Arial" panose="020B0604020202020204" pitchFamily="34" charset="0"/>
                        </a:rPr>
                        <a:t>ספציפים</a:t>
                      </a:r>
                      <a:r>
                        <a:rPr lang="he-IL" dirty="0">
                          <a:cs typeface="Arial" panose="020B0604020202020204" pitchFamily="34" charset="0"/>
                        </a:rPr>
                        <a:t> בלבד</a:t>
                      </a:r>
                      <a:endParaRPr lang="en-US" dirty="0">
                        <a:cs typeface="Arial" panose="020B0604020202020204" pitchFamily="34" charset="0"/>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2F8E">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r"/>
                      <a:r>
                        <a:rPr lang="he-IL" sz="1800" b="0" i="0" kern="1200" dirty="0">
                          <a:solidFill>
                            <a:schemeClr val="dk1"/>
                          </a:solidFill>
                          <a:effectLst/>
                          <a:latin typeface="Arial" panose="020B0604020202020204" pitchFamily="34" charset="0"/>
                          <a:ea typeface="+mn-ea"/>
                          <a:cs typeface="Arial" panose="020B0604020202020204" pitchFamily="34" charset="0"/>
                        </a:rPr>
                        <a:t>מעכבי </a:t>
                      </a:r>
                      <a:r>
                        <a:rPr lang="he-IL" sz="1800" b="0" i="0" kern="1200" dirty="0" err="1">
                          <a:solidFill>
                            <a:schemeClr val="dk1"/>
                          </a:solidFill>
                          <a:effectLst/>
                          <a:latin typeface="Arial" panose="020B0604020202020204" pitchFamily="34" charset="0"/>
                          <a:ea typeface="+mn-ea"/>
                          <a:cs typeface="Arial" panose="020B0604020202020204" pitchFamily="34" charset="0"/>
                        </a:rPr>
                        <a:t>פרוטאזות</a:t>
                      </a:r>
                      <a:endParaRPr lang="en-US" dirty="0">
                        <a:latin typeface="Arial" panose="020B0604020202020204" pitchFamily="34" charset="0"/>
                        <a:cs typeface="Arial" panose="020B0604020202020204" pitchFamily="34" charset="0"/>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2F8E">
                        <a:tint val="40000"/>
                      </a:srgbClr>
                    </a:solidFill>
                  </a:tcPr>
                </a:tc>
                <a:extLst>
                  <a:ext uri="{0D108BD9-81ED-4DB2-BD59-A6C34878D82A}">
                    <a16:rowId xmlns:a16="http://schemas.microsoft.com/office/drawing/2014/main" val="10003"/>
                  </a:ext>
                </a:extLst>
              </a:tr>
              <a:tr h="511163">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r"/>
                      <a:r>
                        <a:rPr lang="he-IL" dirty="0">
                          <a:cs typeface="Arial" panose="020B0604020202020204" pitchFamily="34" charset="0"/>
                        </a:rPr>
                        <a:t>-</a:t>
                      </a:r>
                      <a:endParaRPr lang="en-US" dirty="0">
                        <a:cs typeface="Arial" panose="020B0604020202020204" pitchFamily="34" charset="0"/>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2F8E">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r"/>
                      <a:r>
                        <a:rPr lang="he-IL" dirty="0">
                          <a:cs typeface="Arial" panose="020B0604020202020204" pitchFamily="34" charset="0"/>
                        </a:rPr>
                        <a:t>-</a:t>
                      </a:r>
                      <a:endParaRPr lang="en-US" dirty="0">
                        <a:cs typeface="Arial" panose="020B0604020202020204" pitchFamily="34" charset="0"/>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2F8E">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r"/>
                      <a:r>
                        <a:rPr lang="he-IL" dirty="0">
                          <a:cs typeface="Arial" panose="020B0604020202020204" pitchFamily="34" charset="0"/>
                        </a:rPr>
                        <a:t>-</a:t>
                      </a:r>
                      <a:endParaRPr lang="en-US" dirty="0">
                        <a:cs typeface="Arial" panose="020B0604020202020204" pitchFamily="34" charset="0"/>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2F8E">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r"/>
                      <a:r>
                        <a:rPr lang="he-IL" dirty="0">
                          <a:cs typeface="Arial" panose="020B0604020202020204" pitchFamily="34" charset="0"/>
                        </a:rPr>
                        <a:t>-</a:t>
                      </a:r>
                      <a:endParaRPr lang="en-US" dirty="0">
                        <a:cs typeface="Arial" panose="020B0604020202020204" pitchFamily="34" charset="0"/>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2F8E">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r"/>
                      <a:r>
                        <a:rPr lang="he-IL" dirty="0">
                          <a:cs typeface="Arial" panose="020B0604020202020204" pitchFamily="34" charset="0"/>
                        </a:rPr>
                        <a:t>-</a:t>
                      </a:r>
                      <a:endParaRPr lang="en-US" dirty="0">
                        <a:cs typeface="Arial" panose="020B0604020202020204" pitchFamily="34" charset="0"/>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2F8E">
                        <a:tint val="20000"/>
                      </a:srgbClr>
                    </a:solidFill>
                  </a:tcPr>
                </a:tc>
                <a:extLst>
                  <a:ext uri="{0D108BD9-81ED-4DB2-BD59-A6C34878D82A}">
                    <a16:rowId xmlns:a16="http://schemas.microsoft.com/office/drawing/2014/main" val="10004"/>
                  </a:ext>
                </a:extLst>
              </a:tr>
              <a:tr h="511163">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r"/>
                      <a:r>
                        <a:rPr lang="he-IL" dirty="0">
                          <a:cs typeface="Arial" panose="020B0604020202020204" pitchFamily="34" charset="0"/>
                        </a:rPr>
                        <a:t>-</a:t>
                      </a:r>
                      <a:endParaRPr lang="en-US" dirty="0">
                        <a:cs typeface="Arial" panose="020B0604020202020204" pitchFamily="34" charset="0"/>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2F8E">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r"/>
                      <a:r>
                        <a:rPr lang="he-IL" dirty="0">
                          <a:cs typeface="Arial" panose="020B0604020202020204" pitchFamily="34" charset="0"/>
                        </a:rPr>
                        <a:t>-</a:t>
                      </a:r>
                      <a:endParaRPr lang="en-US" dirty="0">
                        <a:cs typeface="Arial" panose="020B0604020202020204" pitchFamily="34" charset="0"/>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2F8E">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r"/>
                      <a:r>
                        <a:rPr lang="he-IL" dirty="0">
                          <a:cs typeface="Arial" panose="020B0604020202020204" pitchFamily="34" charset="0"/>
                        </a:rPr>
                        <a:t>-</a:t>
                      </a:r>
                      <a:endParaRPr lang="en-US" dirty="0">
                        <a:cs typeface="Arial" panose="020B0604020202020204" pitchFamily="34" charset="0"/>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2F8E">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r"/>
                      <a:r>
                        <a:rPr lang="he-IL" dirty="0">
                          <a:cs typeface="Arial" panose="020B0604020202020204" pitchFamily="34" charset="0"/>
                        </a:rPr>
                        <a:t>-</a:t>
                      </a:r>
                      <a:endParaRPr lang="en-US" dirty="0">
                        <a:cs typeface="Arial" panose="020B0604020202020204" pitchFamily="34" charset="0"/>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2F8E">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r"/>
                      <a:r>
                        <a:rPr lang="he-IL" dirty="0">
                          <a:cs typeface="Arial" panose="020B0604020202020204" pitchFamily="34" charset="0"/>
                        </a:rPr>
                        <a:t>-</a:t>
                      </a:r>
                      <a:endParaRPr lang="en-US" dirty="0">
                        <a:cs typeface="Arial" panose="020B0604020202020204" pitchFamily="34" charset="0"/>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2F8E">
                        <a:tint val="40000"/>
                      </a:srgb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6086354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4" descr="data:image/png;base64,%20iVBORw0KGgoAAAANSUhEUgAAAEcAAAAVCAYAAAAU9vPjAAAAAXNSR0IArs4c6QAAAARnQU1BAACxjwv8YQUAAAAJcEhZcwAADsMAAA7DAcdvqGQAAAmxSURBVFhH5Vh5cFXVGf+du7y89xIeSVhCCIhGtuQlIZVNgWqBoSyBohRpdbSWwYLtFNqxtQoEwpIYB8apjAgDOLVqddpCLavsKrQoFqgYAgQCMrIvkpDAW+9y+rs3DwiFoPCPM/ibue/dd853vvN9v285JxFoAt1XDvcbij2urWIvXrdzfmd47Fq80Pl4Yvo7ASXxfR12/Wh1mMwVnjKVksyMzYdh4CGUVvRITH8n0CQ5DiRQLaW82Krt8l/iVKcVEOpYlFb2Skzf8bgpOcJGG6kqOwSUQOHwgUMQv7uco3NQVtE1IXJH4+syxw8LWYZuzLMt38T7BxdyyPcapLIYJUdSE2J3LG5KDmezhCoD+4ZsqJGw14RrOv4RxdlLOXEenvC8hNQdiyZPq9zKRz36kVCVhFhSMWJNedeND7dIihmfKXr9E59tXXkM/lOVFBuHqbl/bVjRCC8dbg4z+iyEuAtSdoJQNAh5jO8fwGO8hecKQwnJr8dLO6nL+wgDUoepOcupk9l7G5BSoHzfUNh2SxjpyzAzK5yYaRJNZo5+ONpJ6Gp7IcVp53fVoOXnbWl/ZMUDM1CWdgRSvEND56C8Is1d0Bhm7F4oynRonp+T/i6Qdkdo3tHwNluAmP6qa+g3henrg5QWb5DcCYmR28OM/2TAxlJ4kt+EVpOZGL0pmi4r1RqmJDHiQG3DAIWl+p6iiR/03tSvAKFWr0DR2sNSJiWmr0LY2TQCMGI7EL+UD+ENInZpEn8zEcUALN7l6P1mEGjBaIOO7b/trHHgDzjZ+g5ikXKY4ljD4M1xwwgWrB+ULOKeXZztYFhG/r6RGw454/mri7IVBXth2a98PuL9KSjbt5Mq2kAx8zC54AqJKN07CSnp83CpZgmKg+Pdsdl7O/CzmjqPMMefhKI+TadTSfB+2NYKFOf+15VzMtHSR/KtD+VMyt+NpJShiNQ9j2n5PCkrRwNab2Zje4b2OE+N9Sztje7aRTt1nEsawivHg8zOLGZvNffYDl/dR4imBKB6xsKSh1iey1C2Ow/C/whsM8iVp6GILyCMtxv7ccPMkTHtMTVF7yKl/UkwtoHONCA9+dJJacnTEsoQksIera6Fr3lbGGpRQiQB0Z7GOd9X1hIPwuvX+c1bthgEVR9Lx38Mj286M+JDEp2HksoUSG0VkgNv0LJfUPZp9quhMCJcQhJdiOfo9G/ctbr/dyR5LUr3FaGkRMFXvtfhbb6SY7+nztEkYzqS/O8jEvgJS+Eh+NJ4FZFF7l7CuwW6Zxb1jKLsr2jvHPrRtmGPBlxHTu7qYW0UoRRLi6kssWjpGB7mCWzpvyXKrxDTrdOQ7QiQnB1k3tHiRPoqpB2EGacfzq1632was5CReZWOOjrfZf+Zj3gkm6WSzXLbCl8z6rL7QsNTJLsvQnUrKVsI28iHZe2m4WRannB1q/JRt6ep2j2IhRaxj6mcz4E2ZgA8/p8hGqqE6eiSQVjx9xgELrLr+JEJi7ZCVNK+x7hPOmXLYTsHhpXL5taLWVXtbHEZ15LDlNAkXtYCegc7bH4Q1uTyxEwD2DHYSikF/9n6+zrADnyJWJiGi17uCeWg5EONkWWfoCG6dzB8KcU0+hmmegTR+lkk7R+woj0oM4rPbxm1dBjkXIij/BhJfVQiZmNyl8+x58Ah7qWy7OIk4DwfAVNpS2KKYBrPcn1XWAa9EBEG4uEGIsy5mJbzMZ4PVlNeJ5G0TzvFA6Q99ZInm5mrsCEz+JCFzLJ2mBw8jKkFFZiZx4hexTXkdFs1bIbq1x43Q8aXhlQnHBq2LpaYugqbbmiKsI3Udgi15kkmIzQyE/GL2Q0CSQF+ZND4OMzITxEN96PDD7ARdkNq67lI8vydpG2iocVc258OdCRhcWo1aU0e30/CZ33hqioItmMoOlL2CDxKDcr2LoGmf8I1czg20M1QhxzbrqGufETqaZ3a0LsmHkzi2mwSH4FqniUvuYizJzvkKMpCRC6egD91KIn+N16s2oZZ+/PddY1whZyC1cNeoAFT7LhdD0P+wbbCVxtsArnrf5gmBNJoHBRbsRGRBt8tRkxnfTukAFbzFvxsRyNqEZMbMbXrNjbb7ZhZeBZ1NWPhSx8EIz4fSnJnxH33U7aKOqJM7xidSSFJdWgfdMqA/mqpUFUv347DsPshKXkcyVjLppiDVuEeXLONBDnhusAyzOR7nGMX3bXpIR/zPIM6L0DzX+Ie7VhmcejqOUzpuoN6GLD6iRzbzZPsATo00V3XCEreihEZ3VYVva4le8oVXWUKIyBVsSjJ4z3YbXXRAT6rClYVTStYMXSAauj9hCYypCFjivdMNVqeyaRhSa4mGw3NzIc2JEtlpI5jRvBagm27D8glvV6JyR1q4bnolCIzA0fpxClmA4Ml0nBwf2tHnNeJe5llgk6eZLSD7FVcin+h+HsnMKGHwb27MEMjsBUn00zeq3TK9cTLR31s9EE2iYBrxyVXm0NUHYR5DvOYVdPyj2FK7nyWLB+nxLj3eJ52JVUt3fVzdydrQjfyhKJutaPGerf1WlIIFVnSRgcqzqEBOUIVw4Wu8WC1LKGqqm1Zp9vk7jmNjyM9Oc/bL9epwokwjRf3sMfQVOMM5/7/XvIVa9z5XshGvYfRzIAvkMJj+hSss8egtK7i7+4I123m/AEq6+0SEgvvphO1fOgDfs25XpwLkICubOxH2bSPsAbWcN8clstSPgcp2Aqaz4OYdRCqkcHyaQ3T3M5DJA8hewF1OP+bcrKun1uasNYiM+CDHh/F8mzB8jyg7Rm2brNjbVNw7jy2rTAlle8rQh3MtGWfQMXqLIRRFs2j8YprtHQaKiHQjBuykcoK93dj6HIuQrUZDBJJlT25JszT6k9QlQUo7h9F6f5neAKVMPpO/XMeZxCq+QtsfRkbK7Owvhd1DyYRzpxJp/5Gp97GzII4Sk6UIFx/gc25O41x2oVTas6/V05Ch4fZfIhZu4PrvNQRo528nDpRVQ6S/MUw8/4J7OKc/wCT5D4eA+dveAm8GXI3Dr9LRmXS/hFrqlFa+Ra8gScRDzsh7YspXT5FCQ1ru0vFye4WZgonX6+Hc1lzkNbdxhjh5Ou1uDx/Ix1O6tN9nLwoMbO/czbfGKV7/8yG+xSDMQlm8DUWvYpNS/kHxBg3kliUuKWP786LZqMMv/ynDcdumZxrUFb5OBtxGdO1FSJWDspYx98GSg9kMYPeZMbZvEKcYY1nQNcHsbRrETf6MLOqEpK3hGvvObeKqXnvIhIdSJZfhJbHhvotQcSaMeSpPK14oqU8AU1ziPmUjXbM7RIDAP8D9sP0OujbJlgAAAAASUVORK5CYII="/>
          <p:cNvSpPr>
            <a:spLocks noChangeAspect="1" noChangeArrowheads="1"/>
          </p:cNvSpPr>
          <p:nvPr/>
        </p:nvSpPr>
        <p:spPr bwMode="auto">
          <a:xfrm>
            <a:off x="1596252" y="8480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e-IL" dirty="0">
              <a:cs typeface="Arial" panose="020B0604020202020204" pitchFamily="34" charset="0"/>
            </a:endParaRPr>
          </a:p>
        </p:txBody>
      </p:sp>
      <p:sp>
        <p:nvSpPr>
          <p:cNvPr id="8" name="מלבן 7"/>
          <p:cNvSpPr/>
          <p:nvPr/>
        </p:nvSpPr>
        <p:spPr>
          <a:xfrm>
            <a:off x="5982828" y="3244334"/>
            <a:ext cx="248786" cy="369332"/>
          </a:xfrm>
          <a:prstGeom prst="rect">
            <a:avLst/>
          </a:prstGeom>
        </p:spPr>
        <p:txBody>
          <a:bodyPr wrap="none">
            <a:spAutoFit/>
          </a:bodyPr>
          <a:lstStyle/>
          <a:p>
            <a:r>
              <a:rPr lang="he-IL" dirty="0">
                <a:cs typeface="Arial" panose="020B0604020202020204" pitchFamily="34" charset="0"/>
              </a:rPr>
              <a:t> </a:t>
            </a:r>
          </a:p>
        </p:txBody>
      </p:sp>
      <p:sp>
        <p:nvSpPr>
          <p:cNvPr id="12" name="מלבן 11"/>
          <p:cNvSpPr/>
          <p:nvPr/>
        </p:nvSpPr>
        <p:spPr>
          <a:xfrm>
            <a:off x="5982828" y="3244334"/>
            <a:ext cx="248786" cy="369332"/>
          </a:xfrm>
          <a:prstGeom prst="rect">
            <a:avLst/>
          </a:prstGeom>
        </p:spPr>
        <p:txBody>
          <a:bodyPr wrap="none">
            <a:spAutoFit/>
          </a:bodyPr>
          <a:lstStyle/>
          <a:p>
            <a:r>
              <a:rPr lang="he-IL" dirty="0">
                <a:cs typeface="Arial" panose="020B0604020202020204" pitchFamily="34" charset="0"/>
              </a:rPr>
              <a:t> </a:t>
            </a:r>
          </a:p>
        </p:txBody>
      </p:sp>
      <p:pic>
        <p:nvPicPr>
          <p:cNvPr id="13" name="תמונה 12"/>
          <p:cNvPicPr>
            <a:picLocks noChangeAspect="1"/>
          </p:cNvPicPr>
          <p:nvPr/>
        </p:nvPicPr>
        <p:blipFill>
          <a:blip r:embed="rId3">
            <a:clrChange>
              <a:clrFrom>
                <a:srgbClr val="FFFFFF"/>
              </a:clrFrom>
              <a:clrTo>
                <a:srgbClr val="FFFFFF">
                  <a:alpha val="0"/>
                </a:srgbClr>
              </a:clrTo>
            </a:clrChange>
          </a:blip>
          <a:stretch>
            <a:fillRect/>
          </a:stretch>
        </p:blipFill>
        <p:spPr>
          <a:xfrm>
            <a:off x="1584518" y="6155414"/>
            <a:ext cx="1312379" cy="437460"/>
          </a:xfrm>
          <a:prstGeom prst="rect">
            <a:avLst/>
          </a:prstGeom>
        </p:spPr>
      </p:pic>
      <p:sp>
        <p:nvSpPr>
          <p:cNvPr id="9" name="Text Placeholder 1"/>
          <p:cNvSpPr txBox="1">
            <a:spLocks/>
          </p:cNvSpPr>
          <p:nvPr/>
        </p:nvSpPr>
        <p:spPr>
          <a:xfrm>
            <a:off x="1584518" y="848037"/>
            <a:ext cx="9546815" cy="719137"/>
          </a:xfrm>
          <a:prstGeom prst="rect">
            <a:avLst/>
          </a:prstGeom>
        </p:spPr>
        <p:txBody>
          <a:bodyPr vert="horz" lIns="91440" tIns="45720" rIns="91440" bIns="45720" rtlCol="1">
            <a:noAutofit/>
          </a:bodyPr>
          <a:lstStyle>
            <a:lvl1pPr marL="342900" indent="-342900" algn="r" defTabSz="914400" rtl="1" eaLnBrk="1" latinLnBrk="0" hangingPunct="1">
              <a:spcBef>
                <a:spcPct val="20000"/>
              </a:spcBef>
              <a:buFont typeface="Arial" panose="020B0604020202020204" pitchFamily="34" charset="0"/>
              <a:buChar char="•"/>
              <a:defRPr sz="2800" kern="1200">
                <a:solidFill>
                  <a:schemeClr val="tx1">
                    <a:lumMod val="75000"/>
                  </a:schemeClr>
                </a:solidFill>
                <a:latin typeface="Arial" panose="020B0604020202020204" pitchFamily="34" charset="0"/>
                <a:ea typeface="+mn-ea"/>
                <a:cs typeface="Arial" panose="020B0604020202020204" pitchFamily="34" charset="0"/>
              </a:defRPr>
            </a:lvl1pPr>
            <a:lvl2pPr marL="742950" indent="-285750" algn="r" defTabSz="914400" rtl="1" eaLnBrk="1" latinLnBrk="0" hangingPunct="1">
              <a:spcBef>
                <a:spcPct val="20000"/>
              </a:spcBef>
              <a:buFont typeface="Arial" panose="020B0604020202020204" pitchFamily="34" charset="0"/>
              <a:buChar char="–"/>
              <a:defRPr sz="2800" kern="1200">
                <a:solidFill>
                  <a:schemeClr val="tx1">
                    <a:lumMod val="75000"/>
                  </a:schemeClr>
                </a:solidFill>
                <a:latin typeface="+mn-lt"/>
                <a:ea typeface="+mn-ea"/>
                <a:cs typeface="+mn-cs"/>
              </a:defRPr>
            </a:lvl2pPr>
            <a:lvl3pPr marL="1143000" indent="-228600" algn="r" defTabSz="914400" rtl="1" eaLnBrk="1" latinLnBrk="0" hangingPunct="1">
              <a:spcBef>
                <a:spcPct val="20000"/>
              </a:spcBef>
              <a:buFont typeface="Arial" panose="020B0604020202020204" pitchFamily="34" charset="0"/>
              <a:buChar char="•"/>
              <a:defRPr sz="2800" kern="1200">
                <a:solidFill>
                  <a:schemeClr val="tx1">
                    <a:lumMod val="75000"/>
                  </a:schemeClr>
                </a:solidFill>
                <a:latin typeface="+mn-lt"/>
                <a:ea typeface="+mn-ea"/>
                <a:cs typeface="+mn-cs"/>
              </a:defRPr>
            </a:lvl3pPr>
            <a:lvl4pPr marL="1600200" indent="-228600" algn="r" defTabSz="914400" rtl="1" eaLnBrk="1" latinLnBrk="0" hangingPunct="1">
              <a:spcBef>
                <a:spcPct val="20000"/>
              </a:spcBef>
              <a:buFont typeface="Arial" panose="020B0604020202020204" pitchFamily="34" charset="0"/>
              <a:buChar char="–"/>
              <a:defRPr sz="2800" kern="1200">
                <a:solidFill>
                  <a:schemeClr val="tx1">
                    <a:lumMod val="75000"/>
                  </a:schemeClr>
                </a:solidFill>
                <a:latin typeface="+mn-lt"/>
                <a:ea typeface="+mn-ea"/>
                <a:cs typeface="+mn-cs"/>
              </a:defRPr>
            </a:lvl4pPr>
            <a:lvl5pPr marL="2057400" indent="-228600" algn="r" defTabSz="914400" rtl="1" eaLnBrk="1" latinLnBrk="0" hangingPunct="1">
              <a:spcBef>
                <a:spcPct val="20000"/>
              </a:spcBef>
              <a:buFont typeface="Arial" panose="020B0604020202020204" pitchFamily="34" charset="0"/>
              <a:buChar char="»"/>
              <a:defRPr sz="2800" kern="1200">
                <a:solidFill>
                  <a:schemeClr val="tx1">
                    <a:lumMod val="75000"/>
                  </a:schemeClr>
                </a:solidFill>
                <a:latin typeface="+mn-lt"/>
                <a:ea typeface="+mn-ea"/>
                <a:cs typeface="+mn-cs"/>
              </a:defRPr>
            </a:lvl5pPr>
            <a:lvl6pPr marL="2514600" indent="-228600" algn="r" defTabSz="914400" rtl="1"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r" defTabSz="914400" rtl="1"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r" defTabSz="914400" rtl="1"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r" defTabSz="914400" rtl="1"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r" defTabSz="914400" rtl="1"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he-IL" sz="2800" b="0" i="0" u="none" strike="noStrike" kern="1200" cap="none" spc="0" normalizeH="0" baseline="0" noProof="0">
                <a:ln>
                  <a:noFill/>
                </a:ln>
                <a:solidFill>
                  <a:srgbClr val="002F8E">
                    <a:lumMod val="75000"/>
                  </a:srgbClr>
                </a:solidFill>
                <a:effectLst/>
                <a:uLnTx/>
                <a:uFillTx/>
                <a:latin typeface="Arial" panose="020B0604020202020204" pitchFamily="34" charset="0"/>
                <a:ea typeface="+mn-ea"/>
                <a:cs typeface="Arial" panose="020B0604020202020204" pitchFamily="34" charset="0"/>
              </a:rPr>
              <a:t>דרכי טיפול</a:t>
            </a:r>
            <a:endParaRPr kumimoji="0" lang="en-US" sz="2800" b="0" i="0" u="none" strike="noStrike" kern="1200" cap="none" spc="0" normalizeH="0" baseline="0" noProof="0" dirty="0">
              <a:ln>
                <a:noFill/>
              </a:ln>
              <a:solidFill>
                <a:srgbClr val="002F8E">
                  <a:lumMod val="75000"/>
                </a:srgbClr>
              </a:solidFill>
              <a:effectLst/>
              <a:uLnTx/>
              <a:uFillTx/>
              <a:latin typeface="Arial" panose="020B0604020202020204" pitchFamily="34" charset="0"/>
              <a:ea typeface="+mn-ea"/>
              <a:cs typeface="Arial" panose="020B0604020202020204" pitchFamily="34" charset="0"/>
            </a:endParaRPr>
          </a:p>
        </p:txBody>
      </p:sp>
      <p:sp>
        <p:nvSpPr>
          <p:cNvPr id="10" name="Content Placeholder 2"/>
          <p:cNvSpPr txBox="1">
            <a:spLocks/>
          </p:cNvSpPr>
          <p:nvPr/>
        </p:nvSpPr>
        <p:spPr>
          <a:xfrm>
            <a:off x="1584518" y="1638612"/>
            <a:ext cx="9546815" cy="3960812"/>
          </a:xfrm>
          <a:prstGeom prst="rect">
            <a:avLst/>
          </a:prstGeom>
        </p:spPr>
        <p:txBody>
          <a:bodyPr vert="horz" lIns="91440" tIns="45720" rIns="91440" bIns="45720" rtlCol="1">
            <a:normAutofit/>
          </a:bodyPr>
          <a:lstStyle>
            <a:lvl1pPr marL="342900" indent="-342900" algn="r" defTabSz="914400" rtl="1" eaLnBrk="1" latinLnBrk="0" hangingPunct="1">
              <a:spcBef>
                <a:spcPct val="20000"/>
              </a:spcBef>
              <a:buFont typeface="Arial" panose="020B0604020202020204" pitchFamily="34" charset="0"/>
              <a:buChar char="•"/>
              <a:defRPr sz="2000" kern="1200">
                <a:solidFill>
                  <a:srgbClr val="080808"/>
                </a:solidFill>
                <a:latin typeface="+mn-lt"/>
                <a:ea typeface="+mn-ea"/>
                <a:cs typeface="+mn-cs"/>
              </a:defRPr>
            </a:lvl1pPr>
            <a:lvl2pPr marL="742950" indent="-285750" algn="r" defTabSz="914400" rtl="1" eaLnBrk="1" latinLnBrk="0" hangingPunct="1">
              <a:spcBef>
                <a:spcPct val="20000"/>
              </a:spcBef>
              <a:buFont typeface="Arial" panose="020B0604020202020204" pitchFamily="34" charset="0"/>
              <a:buChar char="–"/>
              <a:defRPr sz="2000" kern="1200">
                <a:solidFill>
                  <a:srgbClr val="080808"/>
                </a:solidFill>
                <a:latin typeface="+mn-lt"/>
                <a:ea typeface="+mn-ea"/>
                <a:cs typeface="+mn-cs"/>
              </a:defRPr>
            </a:lvl2pPr>
            <a:lvl3pPr marL="1143000" indent="-228600" algn="r" defTabSz="914400" rtl="1" eaLnBrk="1" latinLnBrk="0" hangingPunct="1">
              <a:spcBef>
                <a:spcPct val="20000"/>
              </a:spcBef>
              <a:buFont typeface="Arial" panose="020B0604020202020204" pitchFamily="34" charset="0"/>
              <a:buChar char="•"/>
              <a:defRPr sz="2000" kern="1200">
                <a:solidFill>
                  <a:srgbClr val="080808"/>
                </a:solidFill>
                <a:latin typeface="+mn-lt"/>
                <a:ea typeface="+mn-ea"/>
                <a:cs typeface="+mn-cs"/>
              </a:defRPr>
            </a:lvl3pPr>
            <a:lvl4pPr marL="1600200" indent="-228600" algn="r" defTabSz="914400" rtl="1" eaLnBrk="1" latinLnBrk="0" hangingPunct="1">
              <a:spcBef>
                <a:spcPct val="20000"/>
              </a:spcBef>
              <a:buFont typeface="Arial" panose="020B0604020202020204" pitchFamily="34" charset="0"/>
              <a:buChar char="–"/>
              <a:defRPr sz="2000" kern="1200">
                <a:solidFill>
                  <a:srgbClr val="080808"/>
                </a:solidFill>
                <a:latin typeface="+mn-lt"/>
                <a:ea typeface="+mn-ea"/>
                <a:cs typeface="+mn-cs"/>
              </a:defRPr>
            </a:lvl4pPr>
            <a:lvl5pPr marL="2057400" indent="-228600" algn="r" defTabSz="914400" rtl="1" eaLnBrk="1" latinLnBrk="0" hangingPunct="1">
              <a:spcBef>
                <a:spcPct val="20000"/>
              </a:spcBef>
              <a:buFont typeface="Arial" panose="020B0604020202020204" pitchFamily="34" charset="0"/>
              <a:buChar char="»"/>
              <a:defRPr sz="2000" kern="1200">
                <a:solidFill>
                  <a:srgbClr val="080808"/>
                </a:solidFill>
                <a:latin typeface="+mn-lt"/>
                <a:ea typeface="+mn-ea"/>
                <a:cs typeface="+mn-cs"/>
              </a:defRPr>
            </a:lvl5pPr>
            <a:lvl6pPr marL="2514600" indent="-228600" algn="r" defTabSz="914400" rtl="1"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r" defTabSz="914400" rtl="1"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r" defTabSz="914400" rtl="1"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r" defTabSz="914400" rtl="1"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r" defTabSz="914400" rtl="1"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he-IL" sz="2000" b="0" i="0" u="none" strike="noStrike" kern="1200" cap="none" spc="0" normalizeH="0" baseline="0" noProof="0" dirty="0">
                <a:ln>
                  <a:noFill/>
                </a:ln>
                <a:solidFill>
                  <a:srgbClr val="080808"/>
                </a:solidFill>
                <a:effectLst/>
                <a:uLnTx/>
                <a:uFillTx/>
                <a:latin typeface="Calibri"/>
                <a:ea typeface="+mn-ea"/>
                <a:cs typeface="Arial" panose="020B0604020202020204" pitchFamily="34" charset="0"/>
              </a:rPr>
              <a:t>הוסיפו סרטונים/ כתבות/ מידע על חיסון רלוונטי/ טיפולים לא תרופתיים ועוד</a:t>
            </a:r>
          </a:p>
          <a:p>
            <a:pPr marL="0" indent="0">
              <a:buNone/>
            </a:pPr>
            <a:r>
              <a:rPr lang="he-IL" sz="2400" dirty="0">
                <a:latin typeface="Arial" panose="020B0604020202020204" pitchFamily="34" charset="0"/>
                <a:cs typeface="Arial" panose="020B0604020202020204" pitchFamily="34" charset="0"/>
              </a:rPr>
              <a:t>כל אישה בהיריון היא בסיכון ל-</a:t>
            </a:r>
            <a:r>
              <a:rPr lang="en-US" sz="2400" dirty="0">
                <a:latin typeface="Arial" panose="020B0604020202020204" pitchFamily="34" charset="0"/>
                <a:cs typeface="Arial" panose="020B0604020202020204" pitchFamily="34" charset="0"/>
              </a:rPr>
              <a:t>HIV</a:t>
            </a:r>
            <a:r>
              <a:rPr lang="he-IL"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ynet</a:t>
            </a:r>
            <a:r>
              <a:rPr lang="en-US" sz="2400" dirty="0">
                <a:latin typeface="Arial" panose="020B0604020202020204" pitchFamily="34" charset="0"/>
                <a:cs typeface="Arial" panose="020B0604020202020204" pitchFamily="34" charset="0"/>
              </a:rPr>
              <a:t> </a:t>
            </a:r>
            <a:r>
              <a:rPr lang="he-IL" sz="2400" dirty="0">
                <a:latin typeface="Arial" panose="020B0604020202020204" pitchFamily="34" charset="0"/>
                <a:cs typeface="Arial" panose="020B0604020202020204" pitchFamily="34" charset="0"/>
              </a:rPr>
              <a:t>: </a:t>
            </a:r>
            <a:r>
              <a:rPr lang="en-US" sz="2400" dirty="0">
                <a:latin typeface="Arial" panose="020B0604020202020204" pitchFamily="34" charset="0"/>
                <a:cs typeface="Arial" panose="020B0604020202020204" pitchFamily="34" charset="0"/>
              </a:rPr>
              <a:t>https://www.ynet.co.il/health/article/hjafszpco/</a:t>
            </a:r>
            <a:endParaRPr lang="he-IL" sz="2400" dirty="0">
              <a:latin typeface="Arial" panose="020B0604020202020204" pitchFamily="34" charset="0"/>
              <a:cs typeface="Arial" panose="020B0604020202020204" pitchFamily="34" charset="0"/>
            </a:endParaRPr>
          </a:p>
          <a:p>
            <a:pPr marL="0" indent="0">
              <a:buNone/>
            </a:pPr>
            <a:r>
              <a:rPr lang="he-IL" sz="2400" dirty="0">
                <a:latin typeface="Arial" panose="020B0604020202020204" pitchFamily="34" charset="0"/>
                <a:cs typeface="Arial" panose="020B0604020202020204" pitchFamily="34" charset="0"/>
              </a:rPr>
              <a:t>בדרך לחיסון נגד איידס? חוקרים ישראלים פיתחו טיפול ל-</a:t>
            </a:r>
            <a:r>
              <a:rPr lang="en-US" sz="2400" dirty="0">
                <a:latin typeface="Arial" panose="020B0604020202020204" pitchFamily="34" charset="0"/>
                <a:cs typeface="Arial" panose="020B0604020202020204" pitchFamily="34" charset="0"/>
              </a:rPr>
              <a:t>HIV </a:t>
            </a:r>
            <a:r>
              <a:rPr lang="he-IL" sz="2400" dirty="0">
                <a:latin typeface="Arial" panose="020B0604020202020204" pitchFamily="34" charset="0"/>
                <a:cs typeface="Arial" panose="020B0604020202020204" pitchFamily="34" charset="0"/>
              </a:rPr>
              <a:t> בזריקה</a:t>
            </a:r>
          </a:p>
          <a:p>
            <a:pPr marL="0" indent="0">
              <a:buNone/>
            </a:pPr>
            <a:r>
              <a:rPr lang="en-US" sz="2400" dirty="0">
                <a:latin typeface="Arial" panose="020B0604020202020204" pitchFamily="34" charset="0"/>
                <a:cs typeface="Arial" panose="020B0604020202020204" pitchFamily="34" charset="0"/>
                <a:hlinkClick r:id="rId4"/>
              </a:rPr>
              <a:t>https://quality.doctorsonly.co.il/2022/06/261935/</a:t>
            </a:r>
            <a:endParaRPr lang="he-IL" sz="2400" dirty="0">
              <a:latin typeface="Arial" panose="020B0604020202020204" pitchFamily="34" charset="0"/>
              <a:cs typeface="Arial" panose="020B0604020202020204" pitchFamily="34" charset="0"/>
            </a:endParaRPr>
          </a:p>
          <a:p>
            <a:pPr marL="0" indent="0">
              <a:buNone/>
            </a:pPr>
            <a:endParaRPr lang="he-IL" sz="2400" dirty="0">
              <a:latin typeface="Arial" panose="020B0604020202020204" pitchFamily="34" charset="0"/>
              <a:cs typeface="Arial" panose="020B0604020202020204" pitchFamily="34" charset="0"/>
            </a:endParaRPr>
          </a:p>
          <a:p>
            <a:pPr marL="0" indent="0">
              <a:buNone/>
            </a:pPr>
            <a:endParaRPr lang="en-US" sz="2400" dirty="0">
              <a:latin typeface="Arial" panose="020B0604020202020204" pitchFamily="34" charset="0"/>
              <a:cs typeface="Arial" panose="020B0604020202020204" pitchFamily="34" charset="0"/>
            </a:endParaRPr>
          </a:p>
          <a:p>
            <a:pPr marL="0" indent="0">
              <a:buNone/>
            </a:pPr>
            <a:br>
              <a:rPr lang="en-US" dirty="0"/>
            </a:br>
            <a:endParaRPr kumimoji="0" lang="en-US" sz="2000" b="0" i="0" u="none" strike="noStrike" kern="1200" cap="none" spc="0" normalizeH="0" baseline="0" noProof="0" dirty="0">
              <a:ln>
                <a:noFill/>
              </a:ln>
              <a:solidFill>
                <a:srgbClr val="080808"/>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474084290"/>
      </p:ext>
    </p:extLst>
  </p:cSld>
  <p:clrMapOvr>
    <a:masterClrMapping/>
  </p:clrMapOvr>
</p:sld>
</file>

<file path=ppt/theme/theme1.xml><?xml version="1.0" encoding="utf-8"?>
<a:theme xmlns:a="http://schemas.openxmlformats.org/drawingml/2006/main" name="Office Theme">
  <a:themeElements>
    <a:clrScheme name="התאמה אישית 2">
      <a:dk1>
        <a:srgbClr val="180742"/>
      </a:dk1>
      <a:lt1>
        <a:sysClr val="window" lastClr="FFFFFF"/>
      </a:lt1>
      <a:dk2>
        <a:srgbClr val="210278"/>
      </a:dk2>
      <a:lt2>
        <a:srgbClr val="E7E6E6"/>
      </a:lt2>
      <a:accent1>
        <a:srgbClr val="DD0848"/>
      </a:accent1>
      <a:accent2>
        <a:srgbClr val="FFDB00"/>
      </a:accent2>
      <a:accent3>
        <a:srgbClr val="8CD2F5"/>
      </a:accent3>
      <a:accent4>
        <a:srgbClr val="49AAA6"/>
      </a:accent4>
      <a:accent5>
        <a:srgbClr val="F8A814"/>
      </a:accent5>
      <a:accent6>
        <a:srgbClr val="002060"/>
      </a:accent6>
      <a:hlink>
        <a:srgbClr val="0070C0"/>
      </a:hlink>
      <a:folHlink>
        <a:srgbClr val="C00000"/>
      </a:folHlink>
    </a:clrScheme>
    <a:fontScheme name="תעשיידע מיתוג חדש">
      <a:majorFont>
        <a:latin typeface="Effra"/>
        <a:ea typeface=""/>
        <a:cs typeface="Fb Jabutinski Con Bold"/>
      </a:majorFont>
      <a:minorFont>
        <a:latin typeface="Effra Light"/>
        <a:ea typeface=""/>
        <a:cs typeface="Fb Jabutinski Con Light"/>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Theme">
  <a:themeElements>
    <a:clrScheme name="התאמה אישית 2">
      <a:dk1>
        <a:srgbClr val="180742"/>
      </a:dk1>
      <a:lt1>
        <a:sysClr val="window" lastClr="FFFFFF"/>
      </a:lt1>
      <a:dk2>
        <a:srgbClr val="210278"/>
      </a:dk2>
      <a:lt2>
        <a:srgbClr val="E7E6E6"/>
      </a:lt2>
      <a:accent1>
        <a:srgbClr val="DD0848"/>
      </a:accent1>
      <a:accent2>
        <a:srgbClr val="FFDB00"/>
      </a:accent2>
      <a:accent3>
        <a:srgbClr val="8CD2F5"/>
      </a:accent3>
      <a:accent4>
        <a:srgbClr val="49AAA6"/>
      </a:accent4>
      <a:accent5>
        <a:srgbClr val="F8A814"/>
      </a:accent5>
      <a:accent6>
        <a:srgbClr val="002060"/>
      </a:accent6>
      <a:hlink>
        <a:srgbClr val="0070C0"/>
      </a:hlink>
      <a:folHlink>
        <a:srgbClr val="C00000"/>
      </a:folHlink>
    </a:clrScheme>
    <a:fontScheme name="תעשיידע מיתוג חדש">
      <a:majorFont>
        <a:latin typeface="Effra"/>
        <a:ea typeface=""/>
        <a:cs typeface="Fb Jabutinski Con Bold"/>
      </a:majorFont>
      <a:minorFont>
        <a:latin typeface="Effra Light"/>
        <a:ea typeface=""/>
        <a:cs typeface="Fb Jabutinski Con Light"/>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3_Office Theme">
  <a:themeElements>
    <a:clrScheme name="התאמה אישית 2">
      <a:dk1>
        <a:srgbClr val="180742"/>
      </a:dk1>
      <a:lt1>
        <a:sysClr val="window" lastClr="FFFFFF"/>
      </a:lt1>
      <a:dk2>
        <a:srgbClr val="210278"/>
      </a:dk2>
      <a:lt2>
        <a:srgbClr val="E7E6E6"/>
      </a:lt2>
      <a:accent1>
        <a:srgbClr val="DD0848"/>
      </a:accent1>
      <a:accent2>
        <a:srgbClr val="FFDB00"/>
      </a:accent2>
      <a:accent3>
        <a:srgbClr val="8CD2F5"/>
      </a:accent3>
      <a:accent4>
        <a:srgbClr val="49AAA6"/>
      </a:accent4>
      <a:accent5>
        <a:srgbClr val="F8A814"/>
      </a:accent5>
      <a:accent6>
        <a:srgbClr val="002060"/>
      </a:accent6>
      <a:hlink>
        <a:srgbClr val="0070C0"/>
      </a:hlink>
      <a:folHlink>
        <a:srgbClr val="C00000"/>
      </a:folHlink>
    </a:clrScheme>
    <a:fontScheme name="תעשיידע מיתוג חדש">
      <a:majorFont>
        <a:latin typeface="Effra"/>
        <a:ea typeface=""/>
        <a:cs typeface="Fb Jabutinski Con Bold"/>
      </a:majorFont>
      <a:minorFont>
        <a:latin typeface="Effra Light"/>
        <a:ea typeface=""/>
        <a:cs typeface="Fb Jabutinski Con Light"/>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4_Office Theme">
  <a:themeElements>
    <a:clrScheme name="התאמה אישית 2">
      <a:dk1>
        <a:srgbClr val="180742"/>
      </a:dk1>
      <a:lt1>
        <a:sysClr val="window" lastClr="FFFFFF"/>
      </a:lt1>
      <a:dk2>
        <a:srgbClr val="210278"/>
      </a:dk2>
      <a:lt2>
        <a:srgbClr val="E7E6E6"/>
      </a:lt2>
      <a:accent1>
        <a:srgbClr val="DD0848"/>
      </a:accent1>
      <a:accent2>
        <a:srgbClr val="FFDB00"/>
      </a:accent2>
      <a:accent3>
        <a:srgbClr val="8CD2F5"/>
      </a:accent3>
      <a:accent4>
        <a:srgbClr val="49AAA6"/>
      </a:accent4>
      <a:accent5>
        <a:srgbClr val="F8A814"/>
      </a:accent5>
      <a:accent6>
        <a:srgbClr val="002060"/>
      </a:accent6>
      <a:hlink>
        <a:srgbClr val="0070C0"/>
      </a:hlink>
      <a:folHlink>
        <a:srgbClr val="C00000"/>
      </a:folHlink>
    </a:clrScheme>
    <a:fontScheme name="תעשיידע מיתוג חדש">
      <a:majorFont>
        <a:latin typeface="Effra"/>
        <a:ea typeface=""/>
        <a:cs typeface="Fb Jabutinski Con Bold"/>
      </a:majorFont>
      <a:minorFont>
        <a:latin typeface="Effra Light"/>
        <a:ea typeface=""/>
        <a:cs typeface="Fb Jabutinski Con Light"/>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43b9edff-c45f-4a84-8d64-455c101b86da" xsi:nil="true"/>
    <lcf76f155ced4ddcb4097134ff3c332f xmlns="663e2990-9c03-4b0a-9bb5-06a513b3f5d3">
      <Terms xmlns="http://schemas.microsoft.com/office/infopath/2007/PartnerControls"/>
    </lcf76f155ced4ddcb4097134ff3c332f>
    <_x05de__x05d5__x05e8_ xmlns="663e2990-9c03-4b0a-9bb5-06a513b3f5d3" xsi:nil="true"/>
    <_x05ea__x05d0__x05e8__x05d9__x05da_ xmlns="663e2990-9c03-4b0a-9bb5-06a513b3f5d3" xsi:nil="true"/>
    <SharedWithUsers xmlns="43b9edff-c45f-4a84-8d64-455c101b86da">
      <UserInfo>
        <DisplayName/>
        <AccountId xsi:nil="true"/>
        <AccountType/>
      </UserInfo>
    </SharedWithUsers>
    <MediaLengthInSeconds xmlns="663e2990-9c03-4b0a-9bb5-06a513b3f5d3" xsi:nil="true"/>
  </documentManagement>
</p:properties>
</file>

<file path=customXml/item2.xml><?xml version="1.0" encoding="utf-8"?>
<ct:contentTypeSchema xmlns:ct="http://schemas.microsoft.com/office/2006/metadata/contentType" xmlns:ma="http://schemas.microsoft.com/office/2006/metadata/properties/metaAttributes" ct:_="" ma:_="" ma:contentTypeName="מסמך" ma:contentTypeID="0x01010087D82E5AC8DB1B44AE5ED37E08CC61C6" ma:contentTypeVersion="18" ma:contentTypeDescription="צור מסמך חדש." ma:contentTypeScope="" ma:versionID="4bf0088d0658c9b1c5b86c73eb06ff5f">
  <xsd:schema xmlns:xsd="http://www.w3.org/2001/XMLSchema" xmlns:xs="http://www.w3.org/2001/XMLSchema" xmlns:p="http://schemas.microsoft.com/office/2006/metadata/properties" xmlns:ns2="663e2990-9c03-4b0a-9bb5-06a513b3f5d3" xmlns:ns3="43b9edff-c45f-4a84-8d64-455c101b86da" targetNamespace="http://schemas.microsoft.com/office/2006/metadata/properties" ma:root="true" ma:fieldsID="f0fde12469f47c503e61f7edc0445467" ns2:_="" ns3:_="">
    <xsd:import namespace="663e2990-9c03-4b0a-9bb5-06a513b3f5d3"/>
    <xsd:import namespace="43b9edff-c45f-4a84-8d64-455c101b86da"/>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OCR" minOccurs="0"/>
                <xsd:element ref="ns3:SharedWithUsers" minOccurs="0"/>
                <xsd:element ref="ns3:SharedWithDetails" minOccurs="0"/>
                <xsd:element ref="ns2:MediaServiceEventHashCode" minOccurs="0"/>
                <xsd:element ref="ns2:MediaServiceGenerationTime" minOccurs="0"/>
                <xsd:element ref="ns2:MediaServiceLocation" minOccurs="0"/>
                <xsd:element ref="ns2:_x05de__x05d5__x05e8_" minOccurs="0"/>
                <xsd:element ref="ns2:_x05ea__x05d0__x05e8__x05d9__x05da_" minOccurs="0"/>
                <xsd:element ref="ns2:MediaServiceAutoKeyPoints" minOccurs="0"/>
                <xsd:element ref="ns2:MediaServiceKeyPoints" minOccurs="0"/>
                <xsd:element ref="ns2:MediaLengthInSecond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63e2990-9c03-4b0a-9bb5-06a513b3f5d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MediaServiceAutoTags" ma:internalName="MediaServiceAutoTags" ma:readOnly="true">
      <xsd:simpleType>
        <xsd:restriction base="dms:Text"/>
      </xsd:simpleType>
    </xsd:element>
    <xsd:element name="MediaServiceOCR" ma:index="12" nillable="true" ma:displayName="MediaServiceOCR" ma:internalName="MediaServiceOCR" ma:readOnly="true">
      <xsd:simpleType>
        <xsd:restriction base="dms:Note">
          <xsd:maxLength value="255"/>
        </xsd:restriction>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Location" ma:index="17" nillable="true" ma:displayName="Location" ma:internalName="MediaServiceLocation" ma:readOnly="true">
      <xsd:simpleType>
        <xsd:restriction base="dms:Text"/>
      </xsd:simpleType>
    </xsd:element>
    <xsd:element name="_x05de__x05d5__x05e8_" ma:index="18" nillable="true" ma:displayName="מור" ma:format="Dropdown" ma:internalName="_x05de__x05d5__x05e8_" ma:percentage="FALSE">
      <xsd:simpleType>
        <xsd:restriction base="dms:Number"/>
      </xsd:simpleType>
    </xsd:element>
    <xsd:element name="_x05ea__x05d0__x05e8__x05d9__x05da_" ma:index="19" nillable="true" ma:displayName="תאריך" ma:format="DateOnly" ma:internalName="_x05ea__x05d0__x05e8__x05d9__x05da_">
      <xsd:simpleType>
        <xsd:restriction base="dms:DateTime"/>
      </xsd:simpleType>
    </xsd:element>
    <xsd:element name="MediaServiceAutoKeyPoints" ma:index="20" nillable="true" ma:displayName="MediaServiceAutoKeyPoints" ma:hidden="true" ma:internalName="MediaServiceAutoKeyPoints" ma:readOnly="true">
      <xsd:simpleType>
        <xsd:restriction base="dms:Note"/>
      </xsd:simpleType>
    </xsd:element>
    <xsd:element name="MediaServiceKeyPoints" ma:index="21" nillable="true" ma:displayName="KeyPoints" ma:internalName="MediaServiceKeyPoints" ma:readOnly="true">
      <xsd:simpleType>
        <xsd:restriction base="dms:Note">
          <xsd:maxLength value="255"/>
        </xsd:restriction>
      </xsd:simpleType>
    </xsd:element>
    <xsd:element name="MediaLengthInSeconds" ma:index="22" nillable="true" ma:displayName="Length (seconds)" ma:internalName="MediaLengthInSeconds" ma:readOnly="true">
      <xsd:simpleType>
        <xsd:restriction base="dms:Unknown"/>
      </xsd:simpleType>
    </xsd:element>
    <xsd:element name="lcf76f155ced4ddcb4097134ff3c332f" ma:index="24" nillable="true" ma:taxonomy="true" ma:internalName="lcf76f155ced4ddcb4097134ff3c332f" ma:taxonomyFieldName="MediaServiceImageTags" ma:displayName="תגיות תמונה" ma:readOnly="false" ma:fieldId="{5cf76f15-5ced-4ddc-b409-7134ff3c332f}" ma:taxonomyMulti="true" ma:sspId="4e70db00-bc52-4890-ae7a-b3c2e2c4a783"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43b9edff-c45f-4a84-8d64-455c101b86da" elementFormDefault="qualified">
    <xsd:import namespace="http://schemas.microsoft.com/office/2006/documentManagement/types"/>
    <xsd:import namespace="http://schemas.microsoft.com/office/infopath/2007/PartnerControls"/>
    <xsd:element name="SharedWithUsers" ma:index="13" nillable="true" ma:displayName="משותף עם"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משותף עם פרטים" ma:internalName="SharedWithDetails" ma:readOnly="true">
      <xsd:simpleType>
        <xsd:restriction base="dms:Note">
          <xsd:maxLength value="255"/>
        </xsd:restriction>
      </xsd:simpleType>
    </xsd:element>
    <xsd:element name="TaxCatchAll" ma:index="25" nillable="true" ma:displayName="Taxonomy Catch All Column" ma:hidden="true" ma:list="{51beb15c-4b97-4acc-8d76-d28c7e3fb91b}" ma:internalName="TaxCatchAll" ma:showField="CatchAllData" ma:web="43b9edff-c45f-4a84-8d64-455c101b86d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סוג תוכן"/>
        <xsd:element ref="dc:title" minOccurs="0" maxOccurs="1" ma:index="4" ma:displayName="כותרת"/>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F3DEE96-E254-41E1-A2C9-7603F81D395B}">
  <ds:schemaRefs>
    <ds:schemaRef ds:uri="http://schemas.microsoft.com/office/2006/metadata/properties"/>
    <ds:schemaRef ds:uri="http://purl.org/dc/dcmitype/"/>
    <ds:schemaRef ds:uri="http://purl.org/dc/terms/"/>
    <ds:schemaRef ds:uri="43b9edff-c45f-4a84-8d64-455c101b86da"/>
    <ds:schemaRef ds:uri="http://schemas.microsoft.com/office/2006/documentManagement/types"/>
    <ds:schemaRef ds:uri="http://purl.org/dc/elements/1.1/"/>
    <ds:schemaRef ds:uri="http://www.w3.org/XML/1998/namespace"/>
    <ds:schemaRef ds:uri="663e2990-9c03-4b0a-9bb5-06a513b3f5d3"/>
    <ds:schemaRef ds:uri="http://schemas.microsoft.com/office/infopath/2007/PartnerControls"/>
    <ds:schemaRef ds:uri="http://schemas.openxmlformats.org/package/2006/metadata/core-properties"/>
  </ds:schemaRefs>
</ds:datastoreItem>
</file>

<file path=customXml/itemProps2.xml><?xml version="1.0" encoding="utf-8"?>
<ds:datastoreItem xmlns:ds="http://schemas.openxmlformats.org/officeDocument/2006/customXml" ds:itemID="{A62DB7D3-1A34-4421-A100-67373295E1B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63e2990-9c03-4b0a-9bb5-06a513b3f5d3"/>
    <ds:schemaRef ds:uri="43b9edff-c45f-4a84-8d64-455c101b86d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B4BADFFE-1E21-40AD-BE9F-DE8496C1DA6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12323</TotalTime>
  <Words>1261</Words>
  <Application>Microsoft Office PowerPoint</Application>
  <PresentationFormat>מסך רחב</PresentationFormat>
  <Paragraphs>167</Paragraphs>
  <Slides>16</Slides>
  <Notes>9</Notes>
  <HiddenSlides>2</HiddenSlides>
  <MMClips>0</MMClips>
  <ScaleCrop>false</ScaleCrop>
  <HeadingPairs>
    <vt:vector size="6" baseType="variant">
      <vt:variant>
        <vt:lpstr>גופנים בשימוש</vt:lpstr>
      </vt:variant>
      <vt:variant>
        <vt:i4>9</vt:i4>
      </vt:variant>
      <vt:variant>
        <vt:lpstr>ערכת נושא</vt:lpstr>
      </vt:variant>
      <vt:variant>
        <vt:i4>4</vt:i4>
      </vt:variant>
      <vt:variant>
        <vt:lpstr>כותרות שקופיות</vt:lpstr>
      </vt:variant>
      <vt:variant>
        <vt:i4>16</vt:i4>
      </vt:variant>
    </vt:vector>
  </HeadingPairs>
  <TitlesOfParts>
    <vt:vector size="29" baseType="lpstr">
      <vt:lpstr>Effra Light</vt:lpstr>
      <vt:lpstr>Effra</vt:lpstr>
      <vt:lpstr>Arial</vt:lpstr>
      <vt:lpstr>Assistant ExtraBold</vt:lpstr>
      <vt:lpstr>Aharoni</vt:lpstr>
      <vt:lpstr>Fb Poza</vt:lpstr>
      <vt:lpstr>Calibri</vt:lpstr>
      <vt:lpstr>Fb Jabutinski Con Bold</vt:lpstr>
      <vt:lpstr>Fb Jabutinski Con Light</vt:lpstr>
      <vt:lpstr>Office Theme</vt:lpstr>
      <vt:lpstr>2_Office Theme</vt:lpstr>
      <vt:lpstr>3_Office Theme</vt:lpstr>
      <vt:lpstr>4_Office Theme</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שם ההמצאה: VIRIDEXIN24</vt:lpstr>
      <vt:lpstr>VIRIDEXIN24</vt:lpstr>
      <vt:lpstr>VIRIDEXIN24</vt:lpstr>
      <vt:lpstr>VIRIDEXIN24</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mor twizer</dc:creator>
  <cp:lastModifiedBy>Administrator</cp:lastModifiedBy>
  <cp:revision>167</cp:revision>
  <dcterms:created xsi:type="dcterms:W3CDTF">2021-09-13T21:55:10Z</dcterms:created>
  <dcterms:modified xsi:type="dcterms:W3CDTF">2023-03-16T07:20:59Z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0x01010087D82E5AC8DB1B44AE5ED37E08CC61C6</vt:lpwstr>
  </property>
  <property fmtid="{D5CDD505-2E9C-101B-9397-08002B2CF9AE}" pid="3" name="Order">
    <vt:r8>6216700</vt:r8>
  </property>
  <property fmtid="{D5CDD505-2E9C-101B-9397-08002B2CF9AE}" pid="4" name="xd_Signature">
    <vt:bool>false</vt:bool>
  </property>
  <property fmtid="{D5CDD505-2E9C-101B-9397-08002B2CF9AE}" pid="5" name="xd_ProgID">
    <vt:lpwstr/>
  </property>
  <property fmtid="{D5CDD505-2E9C-101B-9397-08002B2CF9AE}" pid="6" name="TriggerFlowInfo">
    <vt:lpwstr/>
  </property>
  <property fmtid="{D5CDD505-2E9C-101B-9397-08002B2CF9AE}" pid="7" name="_SourceUrl">
    <vt:lpwstr/>
  </property>
  <property fmtid="{D5CDD505-2E9C-101B-9397-08002B2CF9AE}" pid="8" name="_SharedFileIndex">
    <vt:lpwstr/>
  </property>
  <property fmtid="{D5CDD505-2E9C-101B-9397-08002B2CF9AE}" pid="9" name="ComplianceAssetId">
    <vt:lpwstr/>
  </property>
  <property fmtid="{D5CDD505-2E9C-101B-9397-08002B2CF9AE}" pid="10" name="TemplateUrl">
    <vt:lpwstr/>
  </property>
  <property fmtid="{D5CDD505-2E9C-101B-9397-08002B2CF9AE}" pid="11" name="_ExtendedDescription">
    <vt:lpwstr/>
  </property>
  <property fmtid="{D5CDD505-2E9C-101B-9397-08002B2CF9AE}" pid="12" name="MediaServiceImageTags">
    <vt:lpwstr/>
  </property>
</Properties>
</file>